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96" y="1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3FD12-D770-4270-9F6E-9B1441B197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433B8-42AF-4779-A8CB-F8C643CDAD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E2059-B191-4CBD-B97F-A4A3F4F57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D0EC-8260-4E70-BDBF-711F2E9808E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146E4-E6AA-4595-84B7-C05234440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F3799-1760-4330-8640-BFB629B53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AC3F-E47D-4513-A957-44F9BA5D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4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28F54-5E5C-48AC-ADC9-52A400FE1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5408CE-9E79-4FB3-9E72-1690A0354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07644-51DA-4AD2-8661-C3D0C7D11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D0EC-8260-4E70-BDBF-711F2E9808E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DF80B-CB60-4991-B15C-ED64C85E5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AE324-ABD3-4DEA-9CED-A9CCD32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AC3F-E47D-4513-A957-44F9BA5D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6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100654-B9B9-437E-918E-38A17446F0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EBD799-8B47-4A7F-9546-582747FE5A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87541-02BA-4191-B363-268F3EDF0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D0EC-8260-4E70-BDBF-711F2E9808E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F5D32-15D3-4D19-84BF-662AE44BF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C143E-83CB-4DF9-9485-7AC7A330C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AC3F-E47D-4513-A957-44F9BA5D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31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60241-363A-401A-A085-F24035AD1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5620A-D294-4DDA-8E51-888CD59C0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9F6FE-03C5-45C7-A565-938126D19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D0EC-8260-4E70-BDBF-711F2E9808E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94F94-588F-4AA7-9B98-C71F65903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4D472-D5BB-4904-B519-E61247893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AC3F-E47D-4513-A957-44F9BA5D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2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A8C8D-B9E2-44E1-BA85-A57E34027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27ED79-CD23-4604-A8E6-673612ED7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40BC2-5638-4ED4-A039-D27B6BE45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D0EC-8260-4E70-BDBF-711F2E9808E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84029-E6F7-4E25-BE7A-E7BA4D8C1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08412-BF4D-4643-B52E-93A18C6EC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AC3F-E47D-4513-A957-44F9BA5D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6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A0E1A-91F7-47B7-BDE0-77A252945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91B1E-9395-4B9D-9B08-419F14AC6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F55918-1F38-4313-AE9E-EAFD2CCBF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E2421E-4ACE-4B3A-87AE-C9BAEAC93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D0EC-8260-4E70-BDBF-711F2E9808E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F141A-8067-4E21-B5E4-8E86C01A5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F54807-1F82-4D69-8C03-10A781EE6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AC3F-E47D-4513-A957-44F9BA5D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587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003AB-B22E-4FEB-B97A-E736EBF1E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15A26E-9184-42FD-ADD1-A8BD61AEE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ED5A1C-E75A-4D72-9891-DF75B50959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8AB3D4-3082-47B4-A065-BC5D93D02D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6F6E47-32CD-41EB-A322-3FB13A9894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0E6A32-2467-495E-9919-50E8A8EC8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D0EC-8260-4E70-BDBF-711F2E9808E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EA696A-419E-4D49-9633-4DFCD7013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D527E8-8411-4C84-8B43-B15091907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AC3F-E47D-4513-A957-44F9BA5D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DD595-9529-4AEE-91D1-54D385ED7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0FA16-864C-4D5E-820A-2843D5CD7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D0EC-8260-4E70-BDBF-711F2E9808E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1AFFF-925A-4A0A-9040-4E099F9C9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4C1283-1A98-4A39-A7DE-2674FAED6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AC3F-E47D-4513-A957-44F9BA5D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0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CD3BD6-3C82-4636-8639-09B47A0FD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D0EC-8260-4E70-BDBF-711F2E9808E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BC28D8-3B1D-4BBD-9779-64F101CD2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4F44FD-233A-4C07-8C20-E02D1CD7A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AC3F-E47D-4513-A957-44F9BA5D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2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175D5-F159-4734-B13E-52D622594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F34CF-D97D-406E-9948-6B24E65CC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C4106F-B09F-4629-B7F0-7E2BD5138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C42250-F595-42F9-B3E2-F6174858E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D0EC-8260-4E70-BDBF-711F2E9808E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93A98-832E-4C8F-9D40-0578C8112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47DDB-83FF-4BFF-8CD9-A76E4A632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AC3F-E47D-4513-A957-44F9BA5D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97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1C753-72CF-4F23-8764-B53E14153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3C30D5-A73B-4F70-8081-634458EB89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32AC73-61AB-412C-8298-E2BFA916A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CD8D59-94B1-4466-BD04-10C63352E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D0EC-8260-4E70-BDBF-711F2E9808E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7FC9D8-810B-4953-81F3-221F808FD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8A4B93-6EDE-472F-9104-BEE234912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AC3F-E47D-4513-A957-44F9BA5D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8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7E9ECD-2CBF-42B8-B6BA-DEAD7FAED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2872B4-1722-4566-9ED4-D3168DBF1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4F09B-4D20-4C78-9E85-0A027CC6A1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4D0EC-8260-4E70-BDBF-711F2E9808E9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3A7A27-F235-43EF-AD76-979C9F8ACD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F1A50-DB3A-4AFB-A9B0-E31B6B38F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8AC3F-E47D-4513-A957-44F9BA5D1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68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E9F200-AEBA-49BE-AD9B-0DFCE6ACC6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5126378" y="-2720565"/>
            <a:ext cx="1998101" cy="122508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17102B-01C9-43E7-87FD-3DB873D4AEF0}"/>
              </a:ext>
            </a:extLst>
          </p:cNvPr>
          <p:cNvSpPr txBox="1"/>
          <p:nvPr/>
        </p:nvSpPr>
        <p:spPr>
          <a:xfrm>
            <a:off x="941294" y="1922928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EC9BDC-5B14-4360-A017-66E548D9195C}"/>
              </a:ext>
            </a:extLst>
          </p:cNvPr>
          <p:cNvSpPr txBox="1"/>
          <p:nvPr/>
        </p:nvSpPr>
        <p:spPr>
          <a:xfrm>
            <a:off x="3534335" y="1939504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C3ACA9-AA21-43D5-827E-3F2DDAF48F9A}"/>
              </a:ext>
            </a:extLst>
          </p:cNvPr>
          <p:cNvSpPr txBox="1"/>
          <p:nvPr/>
        </p:nvSpPr>
        <p:spPr>
          <a:xfrm>
            <a:off x="5764306" y="1939504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6FBAEB-7E77-4772-89E6-8F28AA4DC1DC}"/>
              </a:ext>
            </a:extLst>
          </p:cNvPr>
          <p:cNvSpPr txBox="1"/>
          <p:nvPr/>
        </p:nvSpPr>
        <p:spPr>
          <a:xfrm>
            <a:off x="8122023" y="1922928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E384A1-B398-4329-9E25-BAF9277C63EC}"/>
              </a:ext>
            </a:extLst>
          </p:cNvPr>
          <p:cNvSpPr txBox="1"/>
          <p:nvPr/>
        </p:nvSpPr>
        <p:spPr>
          <a:xfrm>
            <a:off x="10509464" y="1922928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7DC360-8DA5-4063-9AEA-04CDE211AB8D}"/>
              </a:ext>
            </a:extLst>
          </p:cNvPr>
          <p:cNvSpPr txBox="1"/>
          <p:nvPr/>
        </p:nvSpPr>
        <p:spPr>
          <a:xfrm>
            <a:off x="3209663" y="4556454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7995.2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5F17CA-5918-40DB-98CB-394A265D0F4C}"/>
              </a:ext>
            </a:extLst>
          </p:cNvPr>
          <p:cNvSpPr txBox="1"/>
          <p:nvPr/>
        </p:nvSpPr>
        <p:spPr>
          <a:xfrm>
            <a:off x="763477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93FAED-C39D-4E91-8B29-E68E93EE444D}"/>
              </a:ext>
            </a:extLst>
          </p:cNvPr>
          <p:cNvSpPr txBox="1"/>
          <p:nvPr/>
        </p:nvSpPr>
        <p:spPr>
          <a:xfrm>
            <a:off x="5830578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7986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B354DC-000F-4B59-8247-5F4812432C46}"/>
              </a:ext>
            </a:extLst>
          </p:cNvPr>
          <p:cNvSpPr txBox="1"/>
          <p:nvPr/>
        </p:nvSpPr>
        <p:spPr>
          <a:xfrm>
            <a:off x="8276765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7984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AC64D3-74D1-4E8D-8EF6-46FB0ABAA876}"/>
              </a:ext>
            </a:extLst>
          </p:cNvPr>
          <p:cNvSpPr txBox="1"/>
          <p:nvPr/>
        </p:nvSpPr>
        <p:spPr>
          <a:xfrm>
            <a:off x="10722951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7982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40E0584-86DD-4F67-B248-725B75152901}"/>
              </a:ext>
            </a:extLst>
          </p:cNvPr>
          <p:cNvSpPr txBox="1"/>
          <p:nvPr/>
        </p:nvSpPr>
        <p:spPr>
          <a:xfrm>
            <a:off x="10474228" y="5220033"/>
            <a:ext cx="1150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Onondaga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38FB15-D63E-40B7-9706-ACC9317F075B}"/>
              </a:ext>
            </a:extLst>
          </p:cNvPr>
          <p:cNvSpPr txBox="1"/>
          <p:nvPr/>
        </p:nvSpPr>
        <p:spPr>
          <a:xfrm>
            <a:off x="8028042" y="5220033"/>
            <a:ext cx="1150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Onondaga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3F6ED1-C5E4-419D-8D6F-8754B5F497A0}"/>
              </a:ext>
            </a:extLst>
          </p:cNvPr>
          <p:cNvSpPr txBox="1"/>
          <p:nvPr/>
        </p:nvSpPr>
        <p:spPr>
          <a:xfrm>
            <a:off x="5407901" y="5220033"/>
            <a:ext cx="1643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Onondaga Base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593968-E12C-4D5B-BB4C-088B549DEE85}"/>
              </a:ext>
            </a:extLst>
          </p:cNvPr>
          <p:cNvSpPr txBox="1"/>
          <p:nvPr/>
        </p:nvSpPr>
        <p:spPr>
          <a:xfrm>
            <a:off x="3169253" y="5220033"/>
            <a:ext cx="1301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Huntersville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2284BD-B3C7-48CC-8B75-0A5235428D52}"/>
              </a:ext>
            </a:extLst>
          </p:cNvPr>
          <p:cNvSpPr txBox="1"/>
          <p:nvPr/>
        </p:nvSpPr>
        <p:spPr>
          <a:xfrm>
            <a:off x="569566" y="5241621"/>
            <a:ext cx="1301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Huntersville</a:t>
            </a:r>
          </a:p>
        </p:txBody>
      </p:sp>
    </p:spTree>
    <p:extLst>
      <p:ext uri="{BB962C8B-B14F-4D97-AF65-F5344CB8AC3E}">
        <p14:creationId xmlns:p14="http://schemas.microsoft.com/office/powerpoint/2010/main" val="1734818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66C02DF-D4BE-4CBB-BE72-7A24C43B6F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5114925" y="-2843923"/>
            <a:ext cx="1993636" cy="1222348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3CC3E14-4973-4B42-A13E-90A3F5A402F3}"/>
              </a:ext>
            </a:extLst>
          </p:cNvPr>
          <p:cNvSpPr txBox="1"/>
          <p:nvPr/>
        </p:nvSpPr>
        <p:spPr>
          <a:xfrm>
            <a:off x="678404" y="1750223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48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07418D-527B-4B45-9AD2-AF614635CA98}"/>
              </a:ext>
            </a:extLst>
          </p:cNvPr>
          <p:cNvSpPr txBox="1"/>
          <p:nvPr/>
        </p:nvSpPr>
        <p:spPr>
          <a:xfrm>
            <a:off x="3271445" y="1766799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49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AF7043-FBC4-4F47-9D94-C5A328127AB7}"/>
              </a:ext>
            </a:extLst>
          </p:cNvPr>
          <p:cNvSpPr txBox="1"/>
          <p:nvPr/>
        </p:nvSpPr>
        <p:spPr>
          <a:xfrm>
            <a:off x="5501416" y="1766799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50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643710-040E-4369-B391-46A3BCF7E590}"/>
              </a:ext>
            </a:extLst>
          </p:cNvPr>
          <p:cNvSpPr txBox="1"/>
          <p:nvPr/>
        </p:nvSpPr>
        <p:spPr>
          <a:xfrm>
            <a:off x="7873995" y="1750223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51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07FACA-45EE-4679-93B5-2CDA82DFA3BE}"/>
              </a:ext>
            </a:extLst>
          </p:cNvPr>
          <p:cNvSpPr txBox="1"/>
          <p:nvPr/>
        </p:nvSpPr>
        <p:spPr>
          <a:xfrm>
            <a:off x="10246574" y="1750223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52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71B8EC-3859-480C-89F1-F7239373603B}"/>
              </a:ext>
            </a:extLst>
          </p:cNvPr>
          <p:cNvSpPr txBox="1"/>
          <p:nvPr/>
        </p:nvSpPr>
        <p:spPr>
          <a:xfrm>
            <a:off x="3209663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7505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5B2792-7133-43AC-823B-F889F5812184}"/>
              </a:ext>
            </a:extLst>
          </p:cNvPr>
          <p:cNvSpPr txBox="1"/>
          <p:nvPr/>
        </p:nvSpPr>
        <p:spPr>
          <a:xfrm>
            <a:off x="763477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7665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B623DCF-1EB9-4290-B523-A456463D8001}"/>
              </a:ext>
            </a:extLst>
          </p:cNvPr>
          <p:cNvSpPr txBox="1"/>
          <p:nvPr/>
        </p:nvSpPr>
        <p:spPr>
          <a:xfrm>
            <a:off x="5830578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7488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47BE26-E4CA-4CE4-95DC-B72DE87A1B69}"/>
              </a:ext>
            </a:extLst>
          </p:cNvPr>
          <p:cNvSpPr txBox="1"/>
          <p:nvPr/>
        </p:nvSpPr>
        <p:spPr>
          <a:xfrm>
            <a:off x="8276765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7450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C8EDBC-BB04-4AC0-9F5B-85A20F814000}"/>
              </a:ext>
            </a:extLst>
          </p:cNvPr>
          <p:cNvSpPr txBox="1"/>
          <p:nvPr/>
        </p:nvSpPr>
        <p:spPr>
          <a:xfrm>
            <a:off x="10722951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7990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F5FD5C-ECBE-40C4-95C6-5B7FDBDEE7EB}"/>
              </a:ext>
            </a:extLst>
          </p:cNvPr>
          <p:cNvSpPr txBox="1"/>
          <p:nvPr/>
        </p:nvSpPr>
        <p:spPr>
          <a:xfrm>
            <a:off x="10462437" y="5422605"/>
            <a:ext cx="1301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Huntersville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F2876C3-9CB7-4304-8DD2-2D5A559E4ED3}"/>
              </a:ext>
            </a:extLst>
          </p:cNvPr>
          <p:cNvSpPr txBox="1"/>
          <p:nvPr/>
        </p:nvSpPr>
        <p:spPr>
          <a:xfrm>
            <a:off x="556437" y="5237939"/>
            <a:ext cx="1512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Burkett Upper</a:t>
            </a:r>
          </a:p>
        </p:txBody>
      </p:sp>
    </p:spTree>
    <p:extLst>
      <p:ext uri="{BB962C8B-B14F-4D97-AF65-F5344CB8AC3E}">
        <p14:creationId xmlns:p14="http://schemas.microsoft.com/office/powerpoint/2010/main" val="3022096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1D73B35-AEC2-4A6D-9EF8-C6D367540D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5109130" y="-2528506"/>
            <a:ext cx="1991378" cy="1220963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936D125-0268-460A-A447-A5F7BB4925B2}"/>
              </a:ext>
            </a:extLst>
          </p:cNvPr>
          <p:cNvSpPr txBox="1"/>
          <p:nvPr/>
        </p:nvSpPr>
        <p:spPr>
          <a:xfrm>
            <a:off x="941294" y="1922928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F9C654-6A8A-4789-82C8-293D9B6BBA8D}"/>
              </a:ext>
            </a:extLst>
          </p:cNvPr>
          <p:cNvSpPr txBox="1"/>
          <p:nvPr/>
        </p:nvSpPr>
        <p:spPr>
          <a:xfrm>
            <a:off x="3534335" y="1939504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3B0B45-2D5B-4203-B872-1C35B8FA44A2}"/>
              </a:ext>
            </a:extLst>
          </p:cNvPr>
          <p:cNvSpPr txBox="1"/>
          <p:nvPr/>
        </p:nvSpPr>
        <p:spPr>
          <a:xfrm>
            <a:off x="5764306" y="1939504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10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95F650-771D-4C49-AC20-1DF0632816AB}"/>
              </a:ext>
            </a:extLst>
          </p:cNvPr>
          <p:cNvSpPr txBox="1"/>
          <p:nvPr/>
        </p:nvSpPr>
        <p:spPr>
          <a:xfrm>
            <a:off x="8122023" y="1922928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11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0AF53B-BE49-447D-B890-BB836B936B81}"/>
              </a:ext>
            </a:extLst>
          </p:cNvPr>
          <p:cNvSpPr txBox="1"/>
          <p:nvPr/>
        </p:nvSpPr>
        <p:spPr>
          <a:xfrm>
            <a:off x="10509464" y="1922928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12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F22923-5284-40BC-A07E-A8DA08D386FF}"/>
              </a:ext>
            </a:extLst>
          </p:cNvPr>
          <p:cNvSpPr txBox="1"/>
          <p:nvPr/>
        </p:nvSpPr>
        <p:spPr>
          <a:xfrm>
            <a:off x="3209663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7972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5D1850E-CEEE-440E-98EA-DAB1749DF226}"/>
              </a:ext>
            </a:extLst>
          </p:cNvPr>
          <p:cNvSpPr txBox="1"/>
          <p:nvPr/>
        </p:nvSpPr>
        <p:spPr>
          <a:xfrm>
            <a:off x="763477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7980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6CCA25-1DBE-4958-8DF7-16082AD2FEDF}"/>
              </a:ext>
            </a:extLst>
          </p:cNvPr>
          <p:cNvSpPr txBox="1"/>
          <p:nvPr/>
        </p:nvSpPr>
        <p:spPr>
          <a:xfrm>
            <a:off x="5830578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7970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9FF742-DD2D-4C63-A940-EA297EF85B4C}"/>
              </a:ext>
            </a:extLst>
          </p:cNvPr>
          <p:cNvSpPr txBox="1"/>
          <p:nvPr/>
        </p:nvSpPr>
        <p:spPr>
          <a:xfrm>
            <a:off x="8276765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7968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02270BB-EC23-40D2-85A3-558670AC2CA8}"/>
              </a:ext>
            </a:extLst>
          </p:cNvPr>
          <p:cNvSpPr txBox="1"/>
          <p:nvPr/>
        </p:nvSpPr>
        <p:spPr>
          <a:xfrm>
            <a:off x="10722951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7962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7C616A-5FB8-49C7-9245-65E61AB95B71}"/>
              </a:ext>
            </a:extLst>
          </p:cNvPr>
          <p:cNvSpPr txBox="1"/>
          <p:nvPr/>
        </p:nvSpPr>
        <p:spPr>
          <a:xfrm>
            <a:off x="10146222" y="4985564"/>
            <a:ext cx="18062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Marcellus</a:t>
            </a:r>
          </a:p>
          <a:p>
            <a:pPr algn="ctr"/>
            <a:r>
              <a:rPr lang="en-US" dirty="0"/>
              <a:t>Organic Tongue 3</a:t>
            </a:r>
          </a:p>
          <a:p>
            <a:pPr algn="ctr"/>
            <a:r>
              <a:rPr lang="en-US" dirty="0"/>
              <a:t>High Gamma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54DB3A1-D81B-46A8-85DA-27B226D7DBD1}"/>
              </a:ext>
            </a:extLst>
          </p:cNvPr>
          <p:cNvSpPr txBox="1"/>
          <p:nvPr/>
        </p:nvSpPr>
        <p:spPr>
          <a:xfrm>
            <a:off x="7665571" y="5077897"/>
            <a:ext cx="18751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Marcellus</a:t>
            </a:r>
          </a:p>
          <a:p>
            <a:pPr algn="ctr"/>
            <a:r>
              <a:rPr lang="en-US" dirty="0"/>
              <a:t>Organic Tongue 3</a:t>
            </a:r>
          </a:p>
          <a:p>
            <a:pPr algn="ctr"/>
            <a:r>
              <a:rPr lang="en-US" dirty="0"/>
              <a:t>Very High Gamma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02E1D8-6C68-44C2-8DBC-061C5FF255CB}"/>
              </a:ext>
            </a:extLst>
          </p:cNvPr>
          <p:cNvSpPr txBox="1"/>
          <p:nvPr/>
        </p:nvSpPr>
        <p:spPr>
          <a:xfrm>
            <a:off x="5383115" y="5077897"/>
            <a:ext cx="18751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Base Marcellus</a:t>
            </a:r>
          </a:p>
          <a:p>
            <a:pPr algn="ctr"/>
            <a:r>
              <a:rPr lang="en-US" dirty="0"/>
              <a:t>Organic Tongue 3</a:t>
            </a:r>
          </a:p>
          <a:p>
            <a:pPr algn="ctr"/>
            <a:r>
              <a:rPr lang="en-US" dirty="0"/>
              <a:t>Very High Gamma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4781D81-E7EF-42B0-9642-0F70731AEAB8}"/>
              </a:ext>
            </a:extLst>
          </p:cNvPr>
          <p:cNvSpPr txBox="1"/>
          <p:nvPr/>
        </p:nvSpPr>
        <p:spPr>
          <a:xfrm>
            <a:off x="2872026" y="5085616"/>
            <a:ext cx="18751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Base Marcellus</a:t>
            </a:r>
          </a:p>
          <a:p>
            <a:pPr algn="ctr"/>
            <a:r>
              <a:rPr lang="en-US" dirty="0"/>
              <a:t>Organic Tongue 3</a:t>
            </a:r>
          </a:p>
          <a:p>
            <a:pPr algn="ctr"/>
            <a:r>
              <a:rPr lang="en-US" dirty="0"/>
              <a:t>Top Onondaga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FB45878-771D-4460-ABA3-0504F3F69C23}"/>
              </a:ext>
            </a:extLst>
          </p:cNvPr>
          <p:cNvSpPr txBox="1"/>
          <p:nvPr/>
        </p:nvSpPr>
        <p:spPr>
          <a:xfrm>
            <a:off x="514754" y="5262563"/>
            <a:ext cx="1150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Onondaga</a:t>
            </a:r>
          </a:p>
        </p:txBody>
      </p:sp>
    </p:spTree>
    <p:extLst>
      <p:ext uri="{BB962C8B-B14F-4D97-AF65-F5344CB8AC3E}">
        <p14:creationId xmlns:p14="http://schemas.microsoft.com/office/powerpoint/2010/main" val="430533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249E10B-E399-4F5B-89EF-E453F8AA55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5109130" y="-2925196"/>
            <a:ext cx="1991378" cy="1220963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B59383-2CE1-4B52-BDB1-FE896874E69A}"/>
              </a:ext>
            </a:extLst>
          </p:cNvPr>
          <p:cNvSpPr txBox="1"/>
          <p:nvPr/>
        </p:nvSpPr>
        <p:spPr>
          <a:xfrm>
            <a:off x="773654" y="1798026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13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7D1CBF-5B21-4134-BAAF-C9BF7F053387}"/>
              </a:ext>
            </a:extLst>
          </p:cNvPr>
          <p:cNvSpPr txBox="1"/>
          <p:nvPr/>
        </p:nvSpPr>
        <p:spPr>
          <a:xfrm>
            <a:off x="3366695" y="1814602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14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FDB4BE-B8DD-409B-A449-8AEDCD0FE936}"/>
              </a:ext>
            </a:extLst>
          </p:cNvPr>
          <p:cNvSpPr txBox="1"/>
          <p:nvPr/>
        </p:nvSpPr>
        <p:spPr>
          <a:xfrm>
            <a:off x="5596666" y="1814602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15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1846F0-5C79-488F-B158-F085F4D8F0F9}"/>
              </a:ext>
            </a:extLst>
          </p:cNvPr>
          <p:cNvSpPr txBox="1"/>
          <p:nvPr/>
        </p:nvSpPr>
        <p:spPr>
          <a:xfrm>
            <a:off x="7954383" y="1798026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16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07B998-6F9D-42D4-8709-BDF058E4AA30}"/>
              </a:ext>
            </a:extLst>
          </p:cNvPr>
          <p:cNvSpPr txBox="1"/>
          <p:nvPr/>
        </p:nvSpPr>
        <p:spPr>
          <a:xfrm>
            <a:off x="10341824" y="1798026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17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BAAEF6-E64B-4C7F-BB1F-191885F05709}"/>
              </a:ext>
            </a:extLst>
          </p:cNvPr>
          <p:cNvSpPr txBox="1"/>
          <p:nvPr/>
        </p:nvSpPr>
        <p:spPr>
          <a:xfrm>
            <a:off x="3209663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7957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5DB6A0-989E-4DF3-8E1E-67A8CAFC1ECF}"/>
              </a:ext>
            </a:extLst>
          </p:cNvPr>
          <p:cNvSpPr txBox="1"/>
          <p:nvPr/>
        </p:nvSpPr>
        <p:spPr>
          <a:xfrm>
            <a:off x="763477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7960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EBE9BF-1819-4874-9C82-FC938B2BF81F}"/>
              </a:ext>
            </a:extLst>
          </p:cNvPr>
          <p:cNvSpPr txBox="1"/>
          <p:nvPr/>
        </p:nvSpPr>
        <p:spPr>
          <a:xfrm>
            <a:off x="5830578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7954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764A23-5732-4489-B741-3D3799926A76}"/>
              </a:ext>
            </a:extLst>
          </p:cNvPr>
          <p:cNvSpPr txBox="1"/>
          <p:nvPr/>
        </p:nvSpPr>
        <p:spPr>
          <a:xfrm>
            <a:off x="8276765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7950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BBEFE2-3148-4738-9C21-E9FD97C1967E}"/>
              </a:ext>
            </a:extLst>
          </p:cNvPr>
          <p:cNvSpPr txBox="1"/>
          <p:nvPr/>
        </p:nvSpPr>
        <p:spPr>
          <a:xfrm>
            <a:off x="10722951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7948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DE4F17-6F25-462A-9809-0FA3D0387290}"/>
              </a:ext>
            </a:extLst>
          </p:cNvPr>
          <p:cNvSpPr txBox="1"/>
          <p:nvPr/>
        </p:nvSpPr>
        <p:spPr>
          <a:xfrm>
            <a:off x="10471279" y="4983761"/>
            <a:ext cx="1156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Marcellus</a:t>
            </a:r>
          </a:p>
          <a:p>
            <a:pPr algn="ctr"/>
            <a:r>
              <a:rPr lang="en-US" dirty="0"/>
              <a:t>Limestone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127687-2C26-4CA2-9896-F148AD3E513A}"/>
              </a:ext>
            </a:extLst>
          </p:cNvPr>
          <p:cNvSpPr txBox="1"/>
          <p:nvPr/>
        </p:nvSpPr>
        <p:spPr>
          <a:xfrm>
            <a:off x="7700036" y="4984418"/>
            <a:ext cx="1806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Top Marcellus</a:t>
            </a:r>
          </a:p>
          <a:p>
            <a:pPr algn="ctr"/>
            <a:r>
              <a:rPr lang="en-US" dirty="0"/>
              <a:t>Organic Tongue 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10578DD-AC30-4F7C-A458-825E06F9519A}"/>
              </a:ext>
            </a:extLst>
          </p:cNvPr>
          <p:cNvSpPr txBox="1"/>
          <p:nvPr/>
        </p:nvSpPr>
        <p:spPr>
          <a:xfrm>
            <a:off x="5411315" y="4983761"/>
            <a:ext cx="1806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Top Marcellus</a:t>
            </a:r>
          </a:p>
          <a:p>
            <a:pPr algn="ctr"/>
            <a:r>
              <a:rPr lang="en-US" dirty="0"/>
              <a:t>Organic Tongue 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AAEEF8E-B792-45E6-80EA-90945DEB050D}"/>
              </a:ext>
            </a:extLst>
          </p:cNvPr>
          <p:cNvSpPr txBox="1"/>
          <p:nvPr/>
        </p:nvSpPr>
        <p:spPr>
          <a:xfrm>
            <a:off x="351351" y="4983761"/>
            <a:ext cx="18062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Marcellus</a:t>
            </a:r>
          </a:p>
          <a:p>
            <a:pPr algn="ctr"/>
            <a:r>
              <a:rPr lang="en-US" dirty="0"/>
              <a:t>Organic Tongue 3</a:t>
            </a:r>
          </a:p>
          <a:p>
            <a:pPr algn="ctr"/>
            <a:r>
              <a:rPr lang="en-US" dirty="0"/>
              <a:t>High Gamma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12467F-EC2D-42C2-9C34-CCE409AF86B5}"/>
              </a:ext>
            </a:extLst>
          </p:cNvPr>
          <p:cNvSpPr txBox="1"/>
          <p:nvPr/>
        </p:nvSpPr>
        <p:spPr>
          <a:xfrm>
            <a:off x="2881333" y="4983761"/>
            <a:ext cx="18062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Marcellus</a:t>
            </a:r>
          </a:p>
          <a:p>
            <a:pPr algn="ctr"/>
            <a:r>
              <a:rPr lang="en-US" dirty="0"/>
              <a:t>Organic Tongue 3</a:t>
            </a:r>
          </a:p>
          <a:p>
            <a:pPr algn="ctr"/>
            <a:r>
              <a:rPr lang="en-US" dirty="0"/>
              <a:t>Limestone?</a:t>
            </a:r>
          </a:p>
        </p:txBody>
      </p:sp>
    </p:spTree>
    <p:extLst>
      <p:ext uri="{BB962C8B-B14F-4D97-AF65-F5344CB8AC3E}">
        <p14:creationId xmlns:p14="http://schemas.microsoft.com/office/powerpoint/2010/main" val="269843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C47CE65-2368-4100-AD2A-6ACE98E59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5091878" y="-2692785"/>
            <a:ext cx="1984654" cy="121684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CEEE399-76C0-440A-B3A1-7CA056DF3465}"/>
              </a:ext>
            </a:extLst>
          </p:cNvPr>
          <p:cNvSpPr txBox="1"/>
          <p:nvPr/>
        </p:nvSpPr>
        <p:spPr>
          <a:xfrm>
            <a:off x="773654" y="1798026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18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FD1940-A0B9-4F4A-95A4-FEF183B827EB}"/>
              </a:ext>
            </a:extLst>
          </p:cNvPr>
          <p:cNvSpPr txBox="1"/>
          <p:nvPr/>
        </p:nvSpPr>
        <p:spPr>
          <a:xfrm>
            <a:off x="3366695" y="1814602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19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D084F9-BE66-4082-AD99-D96B05913204}"/>
              </a:ext>
            </a:extLst>
          </p:cNvPr>
          <p:cNvSpPr txBox="1"/>
          <p:nvPr/>
        </p:nvSpPr>
        <p:spPr>
          <a:xfrm>
            <a:off x="5596666" y="1814602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20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F2B969-278C-4D4D-AAED-DFCF8293A215}"/>
              </a:ext>
            </a:extLst>
          </p:cNvPr>
          <p:cNvSpPr txBox="1"/>
          <p:nvPr/>
        </p:nvSpPr>
        <p:spPr>
          <a:xfrm>
            <a:off x="7954383" y="1798026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21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E9D672-B0F5-4AF3-87C5-9B17AAE7CA4C}"/>
              </a:ext>
            </a:extLst>
          </p:cNvPr>
          <p:cNvSpPr txBox="1"/>
          <p:nvPr/>
        </p:nvSpPr>
        <p:spPr>
          <a:xfrm>
            <a:off x="10341824" y="1798026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22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BFB141-902B-49A9-B24A-1C76A1A3C2CA}"/>
              </a:ext>
            </a:extLst>
          </p:cNvPr>
          <p:cNvSpPr txBox="1"/>
          <p:nvPr/>
        </p:nvSpPr>
        <p:spPr>
          <a:xfrm>
            <a:off x="3209663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7940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C644E8-DDAA-46FE-997A-5FC516502BBE}"/>
              </a:ext>
            </a:extLst>
          </p:cNvPr>
          <p:cNvSpPr txBox="1"/>
          <p:nvPr/>
        </p:nvSpPr>
        <p:spPr>
          <a:xfrm>
            <a:off x="763477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7944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3E6FE1-9828-48FC-9065-AA320371CF20}"/>
              </a:ext>
            </a:extLst>
          </p:cNvPr>
          <p:cNvSpPr txBox="1"/>
          <p:nvPr/>
        </p:nvSpPr>
        <p:spPr>
          <a:xfrm>
            <a:off x="5830578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7938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223755-8F87-4EBB-B113-157F69577286}"/>
              </a:ext>
            </a:extLst>
          </p:cNvPr>
          <p:cNvSpPr txBox="1"/>
          <p:nvPr/>
        </p:nvSpPr>
        <p:spPr>
          <a:xfrm>
            <a:off x="8276765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7936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978393-FD6F-4115-8D68-E639B2228413}"/>
              </a:ext>
            </a:extLst>
          </p:cNvPr>
          <p:cNvSpPr txBox="1"/>
          <p:nvPr/>
        </p:nvSpPr>
        <p:spPr>
          <a:xfrm>
            <a:off x="10722951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7924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2E68AD-FBEA-4C46-8FC3-F8E5E9761436}"/>
              </a:ext>
            </a:extLst>
          </p:cNvPr>
          <p:cNvSpPr txBox="1"/>
          <p:nvPr/>
        </p:nvSpPr>
        <p:spPr>
          <a:xfrm>
            <a:off x="10037803" y="5193874"/>
            <a:ext cx="1806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Marcellus</a:t>
            </a:r>
          </a:p>
          <a:p>
            <a:pPr algn="ctr"/>
            <a:r>
              <a:rPr lang="en-US" dirty="0"/>
              <a:t>Organic Tongue 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BD6A1B-7D99-4447-A90D-AECBC7520142}"/>
              </a:ext>
            </a:extLst>
          </p:cNvPr>
          <p:cNvSpPr txBox="1"/>
          <p:nvPr/>
        </p:nvSpPr>
        <p:spPr>
          <a:xfrm>
            <a:off x="7700036" y="5055374"/>
            <a:ext cx="18062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Marcellus</a:t>
            </a:r>
          </a:p>
          <a:p>
            <a:pPr algn="ctr"/>
            <a:r>
              <a:rPr lang="en-US" dirty="0"/>
              <a:t>Organic Tongue 2</a:t>
            </a:r>
          </a:p>
          <a:p>
            <a:pPr algn="ctr"/>
            <a:r>
              <a:rPr lang="en-US" dirty="0"/>
              <a:t>High Gamma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4D9F1C-FBB5-45DB-9B3F-22046ECDA7EA}"/>
              </a:ext>
            </a:extLst>
          </p:cNvPr>
          <p:cNvSpPr txBox="1"/>
          <p:nvPr/>
        </p:nvSpPr>
        <p:spPr>
          <a:xfrm>
            <a:off x="5362269" y="5055374"/>
            <a:ext cx="18062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Marcellus</a:t>
            </a:r>
          </a:p>
          <a:p>
            <a:pPr algn="ctr"/>
            <a:r>
              <a:rPr lang="en-US" dirty="0"/>
              <a:t>Organic Tongue 2</a:t>
            </a:r>
          </a:p>
          <a:p>
            <a:pPr algn="ctr"/>
            <a:r>
              <a:rPr lang="en-US" dirty="0"/>
              <a:t>High Gamma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8B1E6F-4E1C-4210-8D11-55C911ED47E7}"/>
              </a:ext>
            </a:extLst>
          </p:cNvPr>
          <p:cNvSpPr txBox="1"/>
          <p:nvPr/>
        </p:nvSpPr>
        <p:spPr>
          <a:xfrm>
            <a:off x="2812604" y="4925786"/>
            <a:ext cx="18062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Base Marcellus</a:t>
            </a:r>
          </a:p>
          <a:p>
            <a:pPr algn="ctr"/>
            <a:r>
              <a:rPr lang="en-US" dirty="0"/>
              <a:t>Organic Tongue 2</a:t>
            </a:r>
          </a:p>
          <a:p>
            <a:pPr algn="ctr"/>
            <a:r>
              <a:rPr lang="en-US" dirty="0"/>
              <a:t>High Gamma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2010FA-F959-4E63-B73C-5DB919D5C9EC}"/>
              </a:ext>
            </a:extLst>
          </p:cNvPr>
          <p:cNvSpPr txBox="1"/>
          <p:nvPr/>
        </p:nvSpPr>
        <p:spPr>
          <a:xfrm>
            <a:off x="338391" y="4925786"/>
            <a:ext cx="18062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Base Marcellus</a:t>
            </a:r>
          </a:p>
          <a:p>
            <a:pPr algn="ctr"/>
            <a:r>
              <a:rPr lang="en-US" dirty="0"/>
              <a:t>Organic Tongue 2</a:t>
            </a:r>
          </a:p>
          <a:p>
            <a:pPr algn="ctr"/>
            <a:r>
              <a:rPr lang="en-US" dirty="0"/>
              <a:t>High Gamma</a:t>
            </a:r>
          </a:p>
        </p:txBody>
      </p:sp>
    </p:spTree>
    <p:extLst>
      <p:ext uri="{BB962C8B-B14F-4D97-AF65-F5344CB8AC3E}">
        <p14:creationId xmlns:p14="http://schemas.microsoft.com/office/powerpoint/2010/main" val="1793822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59BB30-38E3-414E-ABEC-CA82289CE5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5101750" y="-2642151"/>
            <a:ext cx="1988502" cy="121920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E7955E-A415-4180-8DB3-617002F89258}"/>
              </a:ext>
            </a:extLst>
          </p:cNvPr>
          <p:cNvSpPr txBox="1"/>
          <p:nvPr/>
        </p:nvSpPr>
        <p:spPr>
          <a:xfrm>
            <a:off x="773654" y="1798026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23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5D83D3-3EDD-408C-91B8-150DDD7D8960}"/>
              </a:ext>
            </a:extLst>
          </p:cNvPr>
          <p:cNvSpPr txBox="1"/>
          <p:nvPr/>
        </p:nvSpPr>
        <p:spPr>
          <a:xfrm>
            <a:off x="3366695" y="1814602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24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98BA9C-9755-43CB-AEFA-FCE51F4C895A}"/>
              </a:ext>
            </a:extLst>
          </p:cNvPr>
          <p:cNvSpPr txBox="1"/>
          <p:nvPr/>
        </p:nvSpPr>
        <p:spPr>
          <a:xfrm>
            <a:off x="5596666" y="1814602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25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038877-D863-49AE-BFD8-C7A0CB8924BE}"/>
              </a:ext>
            </a:extLst>
          </p:cNvPr>
          <p:cNvSpPr txBox="1"/>
          <p:nvPr/>
        </p:nvSpPr>
        <p:spPr>
          <a:xfrm>
            <a:off x="7954383" y="1798026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26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D6CBF9-7658-45D8-87C7-BAD4DB455273}"/>
              </a:ext>
            </a:extLst>
          </p:cNvPr>
          <p:cNvSpPr txBox="1"/>
          <p:nvPr/>
        </p:nvSpPr>
        <p:spPr>
          <a:xfrm>
            <a:off x="10341824" y="1798026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27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5B9924-4A39-4DE7-9201-644C4D6966B8}"/>
              </a:ext>
            </a:extLst>
          </p:cNvPr>
          <p:cNvSpPr txBox="1"/>
          <p:nvPr/>
        </p:nvSpPr>
        <p:spPr>
          <a:xfrm>
            <a:off x="3209663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7908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77A347D-596B-4EE9-A13B-1D0045F8DAE0}"/>
              </a:ext>
            </a:extLst>
          </p:cNvPr>
          <p:cNvSpPr txBox="1"/>
          <p:nvPr/>
        </p:nvSpPr>
        <p:spPr>
          <a:xfrm>
            <a:off x="763477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7920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EFEE35-8ACB-47D5-B012-FBC9693F94A7}"/>
              </a:ext>
            </a:extLst>
          </p:cNvPr>
          <p:cNvSpPr txBox="1"/>
          <p:nvPr/>
        </p:nvSpPr>
        <p:spPr>
          <a:xfrm>
            <a:off x="5830578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7904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6055DD-9A5C-4B0D-AE1F-C5DEB147E31D}"/>
              </a:ext>
            </a:extLst>
          </p:cNvPr>
          <p:cNvSpPr txBox="1"/>
          <p:nvPr/>
        </p:nvSpPr>
        <p:spPr>
          <a:xfrm>
            <a:off x="8276765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7900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75B0DA3-3798-4512-A76F-2AEAFCC02E6D}"/>
              </a:ext>
            </a:extLst>
          </p:cNvPr>
          <p:cNvSpPr txBox="1"/>
          <p:nvPr/>
        </p:nvSpPr>
        <p:spPr>
          <a:xfrm>
            <a:off x="10722951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7897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B94383-3B30-4460-9767-316753E23AFE}"/>
              </a:ext>
            </a:extLst>
          </p:cNvPr>
          <p:cNvSpPr txBox="1"/>
          <p:nvPr/>
        </p:nvSpPr>
        <p:spPr>
          <a:xfrm>
            <a:off x="10146222" y="5128200"/>
            <a:ext cx="18062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Base Marcellus</a:t>
            </a:r>
          </a:p>
          <a:p>
            <a:pPr algn="ctr"/>
            <a:r>
              <a:rPr lang="en-US" dirty="0"/>
              <a:t>Organic Tongue 3</a:t>
            </a:r>
          </a:p>
          <a:p>
            <a:pPr algn="ctr"/>
            <a:r>
              <a:rPr lang="en-US" dirty="0"/>
              <a:t>High Gamma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9D4039-A703-4AE6-B6EB-73D3EF268C4A}"/>
              </a:ext>
            </a:extLst>
          </p:cNvPr>
          <p:cNvSpPr txBox="1"/>
          <p:nvPr/>
        </p:nvSpPr>
        <p:spPr>
          <a:xfrm>
            <a:off x="7700036" y="5266699"/>
            <a:ext cx="1806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Base Marcellus</a:t>
            </a:r>
          </a:p>
          <a:p>
            <a:pPr algn="ctr"/>
            <a:r>
              <a:rPr lang="en-US" dirty="0"/>
              <a:t>Organic Tongue 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8AFEB2-7FB9-49FD-B205-FC93CE6927B6}"/>
              </a:ext>
            </a:extLst>
          </p:cNvPr>
          <p:cNvSpPr txBox="1"/>
          <p:nvPr/>
        </p:nvSpPr>
        <p:spPr>
          <a:xfrm>
            <a:off x="5253850" y="5266698"/>
            <a:ext cx="18062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Top Marcellus</a:t>
            </a:r>
          </a:p>
          <a:p>
            <a:pPr algn="ctr"/>
            <a:r>
              <a:rPr lang="en-US" dirty="0"/>
              <a:t>Organic Tongue 2</a:t>
            </a:r>
          </a:p>
          <a:p>
            <a:pPr algn="ctr"/>
            <a:r>
              <a:rPr lang="en-US" dirty="0"/>
              <a:t>Limestone?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EB3192C-B5B4-411D-8C27-FABF9B00EF6D}"/>
              </a:ext>
            </a:extLst>
          </p:cNvPr>
          <p:cNvSpPr txBox="1"/>
          <p:nvPr/>
        </p:nvSpPr>
        <p:spPr>
          <a:xfrm>
            <a:off x="2807664" y="5257670"/>
            <a:ext cx="1806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Top Marcellus</a:t>
            </a:r>
          </a:p>
          <a:p>
            <a:pPr algn="ctr"/>
            <a:r>
              <a:rPr lang="en-US" dirty="0"/>
              <a:t>Organic Tongue 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586932C-EB7F-4ECC-84C8-88A84B705B57}"/>
              </a:ext>
            </a:extLst>
          </p:cNvPr>
          <p:cNvSpPr txBox="1"/>
          <p:nvPr/>
        </p:nvSpPr>
        <p:spPr>
          <a:xfrm>
            <a:off x="513120" y="5266699"/>
            <a:ext cx="1806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Top Marcellus</a:t>
            </a:r>
          </a:p>
          <a:p>
            <a:pPr algn="ctr"/>
            <a:r>
              <a:rPr lang="en-US" dirty="0"/>
              <a:t>Organic Tongue 2</a:t>
            </a:r>
          </a:p>
        </p:txBody>
      </p:sp>
    </p:spTree>
    <p:extLst>
      <p:ext uri="{BB962C8B-B14F-4D97-AF65-F5344CB8AC3E}">
        <p14:creationId xmlns:p14="http://schemas.microsoft.com/office/powerpoint/2010/main" val="2585303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30FE4D2-B8C8-46BD-A077-63EB618233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5101750" y="-2800011"/>
            <a:ext cx="1988501" cy="1219200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02FA6-E52E-4455-90D8-0BCC02C92A17}"/>
              </a:ext>
            </a:extLst>
          </p:cNvPr>
          <p:cNvSpPr txBox="1"/>
          <p:nvPr/>
        </p:nvSpPr>
        <p:spPr>
          <a:xfrm>
            <a:off x="773654" y="1798026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28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165D57-7881-4CCB-83FC-F22FB4106449}"/>
              </a:ext>
            </a:extLst>
          </p:cNvPr>
          <p:cNvSpPr txBox="1"/>
          <p:nvPr/>
        </p:nvSpPr>
        <p:spPr>
          <a:xfrm>
            <a:off x="3366695" y="1814602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29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6262F7-C7E7-4A8D-98E6-3E23FC374F14}"/>
              </a:ext>
            </a:extLst>
          </p:cNvPr>
          <p:cNvSpPr txBox="1"/>
          <p:nvPr/>
        </p:nvSpPr>
        <p:spPr>
          <a:xfrm>
            <a:off x="5596666" y="1814602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30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2AB501-6625-4041-AE56-A90ABDF06F81}"/>
              </a:ext>
            </a:extLst>
          </p:cNvPr>
          <p:cNvSpPr txBox="1"/>
          <p:nvPr/>
        </p:nvSpPr>
        <p:spPr>
          <a:xfrm>
            <a:off x="7954383" y="1798026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31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A95CA0-1695-40C1-811D-337B3721E371}"/>
              </a:ext>
            </a:extLst>
          </p:cNvPr>
          <p:cNvSpPr txBox="1"/>
          <p:nvPr/>
        </p:nvSpPr>
        <p:spPr>
          <a:xfrm>
            <a:off x="10341824" y="1798026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32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54815B-9701-4818-BF5D-157A1F9A076A}"/>
              </a:ext>
            </a:extLst>
          </p:cNvPr>
          <p:cNvSpPr txBox="1"/>
          <p:nvPr/>
        </p:nvSpPr>
        <p:spPr>
          <a:xfrm>
            <a:off x="3209663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7887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D86C9E-7587-41C3-B3F4-09BE56F5F944}"/>
              </a:ext>
            </a:extLst>
          </p:cNvPr>
          <p:cNvSpPr txBox="1"/>
          <p:nvPr/>
        </p:nvSpPr>
        <p:spPr>
          <a:xfrm>
            <a:off x="763477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7895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F673D1-6A99-4992-B969-AF34120A51BB}"/>
              </a:ext>
            </a:extLst>
          </p:cNvPr>
          <p:cNvSpPr txBox="1"/>
          <p:nvPr/>
        </p:nvSpPr>
        <p:spPr>
          <a:xfrm>
            <a:off x="5830578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7880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A8994D-A6E0-4C19-A0FD-1FB4A7691F49}"/>
              </a:ext>
            </a:extLst>
          </p:cNvPr>
          <p:cNvSpPr txBox="1"/>
          <p:nvPr/>
        </p:nvSpPr>
        <p:spPr>
          <a:xfrm>
            <a:off x="8276765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7872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FDA84C-B3DD-42A8-8948-7BF6AF65330A}"/>
              </a:ext>
            </a:extLst>
          </p:cNvPr>
          <p:cNvSpPr txBox="1"/>
          <p:nvPr/>
        </p:nvSpPr>
        <p:spPr>
          <a:xfrm>
            <a:off x="10722951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7870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EF050CE-18A0-4BB8-900D-A9645BC5CEEE}"/>
              </a:ext>
            </a:extLst>
          </p:cNvPr>
          <p:cNvSpPr txBox="1"/>
          <p:nvPr/>
        </p:nvSpPr>
        <p:spPr>
          <a:xfrm>
            <a:off x="10146222" y="5191999"/>
            <a:ext cx="1806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Marcellus</a:t>
            </a:r>
          </a:p>
          <a:p>
            <a:pPr algn="ctr"/>
            <a:r>
              <a:rPr lang="en-US" dirty="0"/>
              <a:t>Organic Tongue 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20619F-0EA0-4E71-B715-964020DD8021}"/>
              </a:ext>
            </a:extLst>
          </p:cNvPr>
          <p:cNvSpPr txBox="1"/>
          <p:nvPr/>
        </p:nvSpPr>
        <p:spPr>
          <a:xfrm>
            <a:off x="7921980" y="5191998"/>
            <a:ext cx="1806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Marcellus</a:t>
            </a:r>
          </a:p>
          <a:p>
            <a:pPr algn="ctr"/>
            <a:r>
              <a:rPr lang="en-US" dirty="0"/>
              <a:t>Organic Tongue 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0B657AC-DEA5-42AB-A379-7B601AC6F0B7}"/>
              </a:ext>
            </a:extLst>
          </p:cNvPr>
          <p:cNvSpPr txBox="1"/>
          <p:nvPr/>
        </p:nvSpPr>
        <p:spPr>
          <a:xfrm>
            <a:off x="10298622" y="5344399"/>
            <a:ext cx="1806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Marcellus</a:t>
            </a:r>
          </a:p>
          <a:p>
            <a:pPr algn="ctr"/>
            <a:r>
              <a:rPr lang="en-US" dirty="0"/>
              <a:t>Organic Tongue 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D890912-7E90-4D5A-AD08-261C643E0B74}"/>
              </a:ext>
            </a:extLst>
          </p:cNvPr>
          <p:cNvSpPr txBox="1"/>
          <p:nvPr/>
        </p:nvSpPr>
        <p:spPr>
          <a:xfrm>
            <a:off x="5253849" y="5191998"/>
            <a:ext cx="1806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Marcellus</a:t>
            </a:r>
          </a:p>
          <a:p>
            <a:pPr algn="ctr"/>
            <a:r>
              <a:rPr lang="en-US" dirty="0"/>
              <a:t>Organic Tongue 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DC0DAC0-A129-4118-B52E-F305F000AED0}"/>
              </a:ext>
            </a:extLst>
          </p:cNvPr>
          <p:cNvSpPr txBox="1"/>
          <p:nvPr/>
        </p:nvSpPr>
        <p:spPr>
          <a:xfrm>
            <a:off x="2731463" y="5191997"/>
            <a:ext cx="1806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Marcellus</a:t>
            </a:r>
          </a:p>
          <a:p>
            <a:pPr algn="ctr"/>
            <a:r>
              <a:rPr lang="en-US" dirty="0"/>
              <a:t>Organic Tongue 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13089F4-D87C-4516-B0F1-E32D967E8978}"/>
              </a:ext>
            </a:extLst>
          </p:cNvPr>
          <p:cNvSpPr txBox="1"/>
          <p:nvPr/>
        </p:nvSpPr>
        <p:spPr>
          <a:xfrm>
            <a:off x="285277" y="5191996"/>
            <a:ext cx="18062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Base Marcellus</a:t>
            </a:r>
          </a:p>
          <a:p>
            <a:pPr algn="ctr"/>
            <a:r>
              <a:rPr lang="en-US" dirty="0"/>
              <a:t>Organic Tongue 3</a:t>
            </a:r>
          </a:p>
          <a:p>
            <a:pPr algn="ctr"/>
            <a:r>
              <a:rPr lang="en-US" dirty="0"/>
              <a:t>High Gamma</a:t>
            </a:r>
          </a:p>
        </p:txBody>
      </p:sp>
    </p:spTree>
    <p:extLst>
      <p:ext uri="{BB962C8B-B14F-4D97-AF65-F5344CB8AC3E}">
        <p14:creationId xmlns:p14="http://schemas.microsoft.com/office/powerpoint/2010/main" val="314792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365C7B6-01EF-4C69-AED7-EA9B873406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5117388" y="-2842544"/>
            <a:ext cx="1994596" cy="1222937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E7980AF-1D30-4C3B-81A9-50410B4E0CCA}"/>
              </a:ext>
            </a:extLst>
          </p:cNvPr>
          <p:cNvSpPr txBox="1"/>
          <p:nvPr/>
        </p:nvSpPr>
        <p:spPr>
          <a:xfrm>
            <a:off x="773654" y="1798026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33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B5506F-2C9B-4BB6-AADD-0CB688ECFB7C}"/>
              </a:ext>
            </a:extLst>
          </p:cNvPr>
          <p:cNvSpPr txBox="1"/>
          <p:nvPr/>
        </p:nvSpPr>
        <p:spPr>
          <a:xfrm>
            <a:off x="3366695" y="1814602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34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261DCD-EDE7-4780-87DA-AB81377A666D}"/>
              </a:ext>
            </a:extLst>
          </p:cNvPr>
          <p:cNvSpPr txBox="1"/>
          <p:nvPr/>
        </p:nvSpPr>
        <p:spPr>
          <a:xfrm>
            <a:off x="5596666" y="1814602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35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043BA1-0584-4F82-92BC-CC90F3477500}"/>
              </a:ext>
            </a:extLst>
          </p:cNvPr>
          <p:cNvSpPr txBox="1"/>
          <p:nvPr/>
        </p:nvSpPr>
        <p:spPr>
          <a:xfrm>
            <a:off x="7954383" y="1798026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36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1E5379-130F-4246-8967-0EA13D45952C}"/>
              </a:ext>
            </a:extLst>
          </p:cNvPr>
          <p:cNvSpPr txBox="1"/>
          <p:nvPr/>
        </p:nvSpPr>
        <p:spPr>
          <a:xfrm>
            <a:off x="10341824" y="1798026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37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9B6CCB-BB08-4B99-8AB3-72632F85F626}"/>
              </a:ext>
            </a:extLst>
          </p:cNvPr>
          <p:cNvSpPr txBox="1"/>
          <p:nvPr/>
        </p:nvSpPr>
        <p:spPr>
          <a:xfrm>
            <a:off x="3209663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7851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7AD671-76D2-4204-A84C-BACBD2CE07B9}"/>
              </a:ext>
            </a:extLst>
          </p:cNvPr>
          <p:cNvSpPr txBox="1"/>
          <p:nvPr/>
        </p:nvSpPr>
        <p:spPr>
          <a:xfrm>
            <a:off x="763477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7867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AA8A94-819C-4EB8-AAA6-D3FC53483044}"/>
              </a:ext>
            </a:extLst>
          </p:cNvPr>
          <p:cNvSpPr txBox="1"/>
          <p:nvPr/>
        </p:nvSpPr>
        <p:spPr>
          <a:xfrm>
            <a:off x="5830578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7840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5F19CD-58A9-438C-82A6-BB5B575EA6E6}"/>
              </a:ext>
            </a:extLst>
          </p:cNvPr>
          <p:cNvSpPr txBox="1"/>
          <p:nvPr/>
        </p:nvSpPr>
        <p:spPr>
          <a:xfrm>
            <a:off x="8276765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7820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5581B9-733B-4599-9B13-2EEB00B5F40D}"/>
              </a:ext>
            </a:extLst>
          </p:cNvPr>
          <p:cNvSpPr txBox="1"/>
          <p:nvPr/>
        </p:nvSpPr>
        <p:spPr>
          <a:xfrm>
            <a:off x="10722951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7784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EAD5668-B102-469F-8843-CB21A296784F}"/>
              </a:ext>
            </a:extLst>
          </p:cNvPr>
          <p:cNvSpPr txBox="1"/>
          <p:nvPr/>
        </p:nvSpPr>
        <p:spPr>
          <a:xfrm>
            <a:off x="10341824" y="5212799"/>
            <a:ext cx="1461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Mahantango</a:t>
            </a:r>
          </a:p>
          <a:p>
            <a:r>
              <a:rPr lang="en-US" dirty="0"/>
              <a:t>Organic Shale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B4F25C-0EEB-4513-B6F7-394EBA6FB5DA}"/>
              </a:ext>
            </a:extLst>
          </p:cNvPr>
          <p:cNvSpPr txBox="1"/>
          <p:nvPr/>
        </p:nvSpPr>
        <p:spPr>
          <a:xfrm>
            <a:off x="7954383" y="5212799"/>
            <a:ext cx="138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Mahantango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BD54B8C-1119-4D7D-BBBA-A9FA867832DD}"/>
              </a:ext>
            </a:extLst>
          </p:cNvPr>
          <p:cNvSpPr txBox="1"/>
          <p:nvPr/>
        </p:nvSpPr>
        <p:spPr>
          <a:xfrm>
            <a:off x="5671927" y="5212799"/>
            <a:ext cx="138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Mahantango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1900630-9B6D-4074-BED8-676E5978613D}"/>
              </a:ext>
            </a:extLst>
          </p:cNvPr>
          <p:cNvSpPr txBox="1"/>
          <p:nvPr/>
        </p:nvSpPr>
        <p:spPr>
          <a:xfrm>
            <a:off x="2971257" y="5212799"/>
            <a:ext cx="1488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Top Marcellus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90484A8-C850-403B-8903-1BADC7E0A037}"/>
              </a:ext>
            </a:extLst>
          </p:cNvPr>
          <p:cNvSpPr txBox="1"/>
          <p:nvPr/>
        </p:nvSpPr>
        <p:spPr>
          <a:xfrm>
            <a:off x="366540" y="5212798"/>
            <a:ext cx="1806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Top Marcellus</a:t>
            </a:r>
          </a:p>
          <a:p>
            <a:r>
              <a:rPr lang="en-US" dirty="0"/>
              <a:t>Organic Tongue 3</a:t>
            </a:r>
          </a:p>
        </p:txBody>
      </p:sp>
    </p:spTree>
    <p:extLst>
      <p:ext uri="{BB962C8B-B14F-4D97-AF65-F5344CB8AC3E}">
        <p14:creationId xmlns:p14="http://schemas.microsoft.com/office/powerpoint/2010/main" val="3349614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FE333A3-A49D-45EB-A382-F701F75CD9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5108190" y="-2388889"/>
            <a:ext cx="1991011" cy="1220739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8EEEC2A-82CF-420A-BDA0-A0FD3818AF4F}"/>
              </a:ext>
            </a:extLst>
          </p:cNvPr>
          <p:cNvSpPr txBox="1"/>
          <p:nvPr/>
        </p:nvSpPr>
        <p:spPr>
          <a:xfrm>
            <a:off x="735554" y="2121876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38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9AED4F-A166-4498-B16D-39D24C73361A}"/>
              </a:ext>
            </a:extLst>
          </p:cNvPr>
          <p:cNvSpPr txBox="1"/>
          <p:nvPr/>
        </p:nvSpPr>
        <p:spPr>
          <a:xfrm>
            <a:off x="3328595" y="2138452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39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EA6535-616D-4863-ACFF-F1A0C156C1C8}"/>
              </a:ext>
            </a:extLst>
          </p:cNvPr>
          <p:cNvSpPr txBox="1"/>
          <p:nvPr/>
        </p:nvSpPr>
        <p:spPr>
          <a:xfrm>
            <a:off x="5558566" y="2138452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40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F9A8F5-9581-40C0-BD1F-9305B4650D01}"/>
              </a:ext>
            </a:extLst>
          </p:cNvPr>
          <p:cNvSpPr txBox="1"/>
          <p:nvPr/>
        </p:nvSpPr>
        <p:spPr>
          <a:xfrm>
            <a:off x="7931145" y="2121876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41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7977F6-0B2C-4F50-BB92-E612BC1B6228}"/>
              </a:ext>
            </a:extLst>
          </p:cNvPr>
          <p:cNvSpPr txBox="1"/>
          <p:nvPr/>
        </p:nvSpPr>
        <p:spPr>
          <a:xfrm>
            <a:off x="10303724" y="2121876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42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D98F79-D723-4336-AE62-3C9A55F0663F}"/>
              </a:ext>
            </a:extLst>
          </p:cNvPr>
          <p:cNvSpPr txBox="1"/>
          <p:nvPr/>
        </p:nvSpPr>
        <p:spPr>
          <a:xfrm>
            <a:off x="3209663" y="492860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7750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AA50F7-1427-43D6-94B7-977444B75E8C}"/>
              </a:ext>
            </a:extLst>
          </p:cNvPr>
          <p:cNvSpPr txBox="1"/>
          <p:nvPr/>
        </p:nvSpPr>
        <p:spPr>
          <a:xfrm>
            <a:off x="763477" y="492860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7772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F6D994-F9ED-417E-AF28-13072582F660}"/>
              </a:ext>
            </a:extLst>
          </p:cNvPr>
          <p:cNvSpPr txBox="1"/>
          <p:nvPr/>
        </p:nvSpPr>
        <p:spPr>
          <a:xfrm>
            <a:off x="5830578" y="492860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7710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8C6B5A-3717-470F-B99A-581F21343265}"/>
              </a:ext>
            </a:extLst>
          </p:cNvPr>
          <p:cNvSpPr txBox="1"/>
          <p:nvPr/>
        </p:nvSpPr>
        <p:spPr>
          <a:xfrm>
            <a:off x="8276765" y="492860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7704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14880F-56F0-422F-9E03-147EC60FC75B}"/>
              </a:ext>
            </a:extLst>
          </p:cNvPr>
          <p:cNvSpPr txBox="1"/>
          <p:nvPr/>
        </p:nvSpPr>
        <p:spPr>
          <a:xfrm>
            <a:off x="10722951" y="492860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7700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2F037F-D83E-467B-9F89-896D26479EEB}"/>
              </a:ext>
            </a:extLst>
          </p:cNvPr>
          <p:cNvSpPr txBox="1"/>
          <p:nvPr/>
        </p:nvSpPr>
        <p:spPr>
          <a:xfrm>
            <a:off x="10742122" y="5516221"/>
            <a:ext cx="614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Tully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A2AAA9-27EC-4F60-9387-60198EF359D3}"/>
              </a:ext>
            </a:extLst>
          </p:cNvPr>
          <p:cNvSpPr txBox="1"/>
          <p:nvPr/>
        </p:nvSpPr>
        <p:spPr>
          <a:xfrm>
            <a:off x="8295936" y="5516221"/>
            <a:ext cx="614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Tully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8D958B-6008-4858-B0BB-177FB9179665}"/>
              </a:ext>
            </a:extLst>
          </p:cNvPr>
          <p:cNvSpPr txBox="1"/>
          <p:nvPr/>
        </p:nvSpPr>
        <p:spPr>
          <a:xfrm>
            <a:off x="5849749" y="5482247"/>
            <a:ext cx="614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Tully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267F4B1-7439-4673-9525-E761709E2297}"/>
              </a:ext>
            </a:extLst>
          </p:cNvPr>
          <p:cNvSpPr txBox="1"/>
          <p:nvPr/>
        </p:nvSpPr>
        <p:spPr>
          <a:xfrm>
            <a:off x="3066901" y="5482247"/>
            <a:ext cx="1244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Tully Lower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F8209BC-FBBA-4555-BDEE-5302F18B9023}"/>
              </a:ext>
            </a:extLst>
          </p:cNvPr>
          <p:cNvSpPr txBox="1"/>
          <p:nvPr/>
        </p:nvSpPr>
        <p:spPr>
          <a:xfrm>
            <a:off x="504496" y="5377721"/>
            <a:ext cx="1461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Mahantango</a:t>
            </a:r>
          </a:p>
          <a:p>
            <a:r>
              <a:rPr lang="en-US" dirty="0"/>
              <a:t>Organic Shale</a:t>
            </a:r>
          </a:p>
        </p:txBody>
      </p:sp>
    </p:spTree>
    <p:extLst>
      <p:ext uri="{BB962C8B-B14F-4D97-AF65-F5344CB8AC3E}">
        <p14:creationId xmlns:p14="http://schemas.microsoft.com/office/powerpoint/2010/main" val="389927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B78ED22-93EC-4D0B-876C-23921E0B28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5101749" y="-2784644"/>
            <a:ext cx="1988501" cy="12192001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6F37BB-335B-4AEF-8820-DD7B564DCD7E}"/>
              </a:ext>
            </a:extLst>
          </p:cNvPr>
          <p:cNvSpPr txBox="1"/>
          <p:nvPr/>
        </p:nvSpPr>
        <p:spPr>
          <a:xfrm>
            <a:off x="716504" y="1931198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43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B2A49B-5B90-423B-9B40-A8953B00D8DE}"/>
              </a:ext>
            </a:extLst>
          </p:cNvPr>
          <p:cNvSpPr txBox="1"/>
          <p:nvPr/>
        </p:nvSpPr>
        <p:spPr>
          <a:xfrm>
            <a:off x="3309545" y="1947774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44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F0B8DC-C6F8-41E5-97B5-12586D68FC06}"/>
              </a:ext>
            </a:extLst>
          </p:cNvPr>
          <p:cNvSpPr txBox="1"/>
          <p:nvPr/>
        </p:nvSpPr>
        <p:spPr>
          <a:xfrm>
            <a:off x="5539516" y="1947774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45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CA7E7A-55FD-4F43-8374-BF22F8C8FF36}"/>
              </a:ext>
            </a:extLst>
          </p:cNvPr>
          <p:cNvSpPr txBox="1"/>
          <p:nvPr/>
        </p:nvSpPr>
        <p:spPr>
          <a:xfrm>
            <a:off x="7912095" y="1931198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46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0EEDFB-B9AB-490D-A216-CAD9CF3878DD}"/>
              </a:ext>
            </a:extLst>
          </p:cNvPr>
          <p:cNvSpPr txBox="1"/>
          <p:nvPr/>
        </p:nvSpPr>
        <p:spPr>
          <a:xfrm>
            <a:off x="10284674" y="1931198"/>
            <a:ext cx="174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 47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B8DCFD-2646-4ADB-B1C6-0AF481767FEC}"/>
              </a:ext>
            </a:extLst>
          </p:cNvPr>
          <p:cNvSpPr txBox="1"/>
          <p:nvPr/>
        </p:nvSpPr>
        <p:spPr>
          <a:xfrm>
            <a:off x="3209663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7679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719860-FBA3-46F6-8E6E-8B2C09A005FF}"/>
              </a:ext>
            </a:extLst>
          </p:cNvPr>
          <p:cNvSpPr txBox="1"/>
          <p:nvPr/>
        </p:nvSpPr>
        <p:spPr>
          <a:xfrm>
            <a:off x="763477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7688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EDDF99-123B-4871-B85C-345D35D85EED}"/>
              </a:ext>
            </a:extLst>
          </p:cNvPr>
          <p:cNvSpPr txBox="1"/>
          <p:nvPr/>
        </p:nvSpPr>
        <p:spPr>
          <a:xfrm>
            <a:off x="5830578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7677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51BAC5-EABD-47EA-B921-64E27868698B}"/>
              </a:ext>
            </a:extLst>
          </p:cNvPr>
          <p:cNvSpPr txBox="1"/>
          <p:nvPr/>
        </p:nvSpPr>
        <p:spPr>
          <a:xfrm>
            <a:off x="8276765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7675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B64A18D-280F-4B9F-B72D-B6CAA19C3F94}"/>
              </a:ext>
            </a:extLst>
          </p:cNvPr>
          <p:cNvSpPr txBox="1"/>
          <p:nvPr/>
        </p:nvSpPr>
        <p:spPr>
          <a:xfrm>
            <a:off x="10722951" y="455645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7667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A8B541-843F-4967-B70F-84725D0FD6F1}"/>
              </a:ext>
            </a:extLst>
          </p:cNvPr>
          <p:cNvSpPr txBox="1"/>
          <p:nvPr/>
        </p:nvSpPr>
        <p:spPr>
          <a:xfrm>
            <a:off x="10292897" y="5176632"/>
            <a:ext cx="1512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Burkett Upper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6600EB-74ED-444F-8409-0FB721E93448}"/>
              </a:ext>
            </a:extLst>
          </p:cNvPr>
          <p:cNvSpPr txBox="1"/>
          <p:nvPr/>
        </p:nvSpPr>
        <p:spPr>
          <a:xfrm>
            <a:off x="8031047" y="5176632"/>
            <a:ext cx="1503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Burkett Lower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0A52D16-6868-487B-A9FA-725D5BBD58CE}"/>
              </a:ext>
            </a:extLst>
          </p:cNvPr>
          <p:cNvSpPr txBox="1"/>
          <p:nvPr/>
        </p:nvSpPr>
        <p:spPr>
          <a:xfrm>
            <a:off x="5658468" y="5176632"/>
            <a:ext cx="1503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Burkett Lower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82F01F-E1E0-481D-9B03-588E104609A0}"/>
              </a:ext>
            </a:extLst>
          </p:cNvPr>
          <p:cNvSpPr txBox="1"/>
          <p:nvPr/>
        </p:nvSpPr>
        <p:spPr>
          <a:xfrm>
            <a:off x="2968690" y="5176632"/>
            <a:ext cx="1503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Burkett Lower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4BB781F-E396-4FA3-BA4E-EF27657DCA18}"/>
              </a:ext>
            </a:extLst>
          </p:cNvPr>
          <p:cNvSpPr txBox="1"/>
          <p:nvPr/>
        </p:nvSpPr>
        <p:spPr>
          <a:xfrm>
            <a:off x="763477" y="5176632"/>
            <a:ext cx="614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Tully</a:t>
            </a:r>
          </a:p>
        </p:txBody>
      </p:sp>
    </p:spTree>
    <p:extLst>
      <p:ext uri="{BB962C8B-B14F-4D97-AF65-F5344CB8AC3E}">
        <p14:creationId xmlns:p14="http://schemas.microsoft.com/office/powerpoint/2010/main" val="1128296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327</Words>
  <Application>Microsoft Office PowerPoint</Application>
  <PresentationFormat>Widescreen</PresentationFormat>
  <Paragraphs>189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Johnathan E. Moore</dc:creator>
  <cp:lastModifiedBy>Timothy Carr</cp:lastModifiedBy>
  <cp:revision>8</cp:revision>
  <dcterms:created xsi:type="dcterms:W3CDTF">2019-04-26T11:52:44Z</dcterms:created>
  <dcterms:modified xsi:type="dcterms:W3CDTF">2019-05-06T12:36:59Z</dcterms:modified>
</cp:coreProperties>
</file>