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Lst>
  <p:notesMasterIdLst>
    <p:notesMasterId r:id="rId5"/>
  </p:notesMasterIdLst>
  <p:handoutMasterIdLst>
    <p:handoutMasterId r:id="rId6"/>
  </p:handoutMasterIdLst>
  <p:sldIdLst>
    <p:sldId id="256" r:id="rId4"/>
  </p:sldIdLst>
  <p:sldSz cx="49377600" cy="32918400"/>
  <p:notesSz cx="7315200" cy="9601200"/>
  <p:defaultTextStyle>
    <a:defPPr>
      <a:defRPr lang="en-US"/>
    </a:defPPr>
    <a:lvl1pPr algn="l" rtl="0" fontAlgn="base">
      <a:spcBef>
        <a:spcPct val="0"/>
      </a:spcBef>
      <a:spcAft>
        <a:spcPct val="0"/>
      </a:spcAft>
      <a:defRPr sz="3200" kern="1200">
        <a:solidFill>
          <a:schemeClr val="tx1"/>
        </a:solidFill>
        <a:latin typeface="Arial Narrow" pitchFamily="34" charset="0"/>
        <a:ea typeface="+mn-ea"/>
        <a:cs typeface="+mn-cs"/>
      </a:defRPr>
    </a:lvl1pPr>
    <a:lvl2pPr marL="685800" algn="l" rtl="0" fontAlgn="base">
      <a:spcBef>
        <a:spcPct val="0"/>
      </a:spcBef>
      <a:spcAft>
        <a:spcPct val="0"/>
      </a:spcAft>
      <a:defRPr sz="3200" kern="1200">
        <a:solidFill>
          <a:schemeClr val="tx1"/>
        </a:solidFill>
        <a:latin typeface="Arial Narrow" pitchFamily="34" charset="0"/>
        <a:ea typeface="+mn-ea"/>
        <a:cs typeface="+mn-cs"/>
      </a:defRPr>
    </a:lvl2pPr>
    <a:lvl3pPr marL="1371600" algn="l" rtl="0" fontAlgn="base">
      <a:spcBef>
        <a:spcPct val="0"/>
      </a:spcBef>
      <a:spcAft>
        <a:spcPct val="0"/>
      </a:spcAft>
      <a:defRPr sz="3200" kern="1200">
        <a:solidFill>
          <a:schemeClr val="tx1"/>
        </a:solidFill>
        <a:latin typeface="Arial Narrow" pitchFamily="34" charset="0"/>
        <a:ea typeface="+mn-ea"/>
        <a:cs typeface="+mn-cs"/>
      </a:defRPr>
    </a:lvl3pPr>
    <a:lvl4pPr marL="2057400" algn="l" rtl="0" fontAlgn="base">
      <a:spcBef>
        <a:spcPct val="0"/>
      </a:spcBef>
      <a:spcAft>
        <a:spcPct val="0"/>
      </a:spcAft>
      <a:defRPr sz="3200" kern="1200">
        <a:solidFill>
          <a:schemeClr val="tx1"/>
        </a:solidFill>
        <a:latin typeface="Arial Narrow" pitchFamily="34" charset="0"/>
        <a:ea typeface="+mn-ea"/>
        <a:cs typeface="+mn-cs"/>
      </a:defRPr>
    </a:lvl4pPr>
    <a:lvl5pPr marL="2743200" algn="l" rtl="0" fontAlgn="base">
      <a:spcBef>
        <a:spcPct val="0"/>
      </a:spcBef>
      <a:spcAft>
        <a:spcPct val="0"/>
      </a:spcAft>
      <a:defRPr sz="3200" kern="1200">
        <a:solidFill>
          <a:schemeClr val="tx1"/>
        </a:solidFill>
        <a:latin typeface="Arial Narrow" pitchFamily="34" charset="0"/>
        <a:ea typeface="+mn-ea"/>
        <a:cs typeface="+mn-cs"/>
      </a:defRPr>
    </a:lvl5pPr>
    <a:lvl6pPr marL="3429000" algn="l" defTabSz="1371600" rtl="0" eaLnBrk="1" latinLnBrk="0" hangingPunct="1">
      <a:defRPr sz="3200" kern="1200">
        <a:solidFill>
          <a:schemeClr val="tx1"/>
        </a:solidFill>
        <a:latin typeface="Arial Narrow" pitchFamily="34" charset="0"/>
        <a:ea typeface="+mn-ea"/>
        <a:cs typeface="+mn-cs"/>
      </a:defRPr>
    </a:lvl6pPr>
    <a:lvl7pPr marL="4114800" algn="l" defTabSz="1371600" rtl="0" eaLnBrk="1" latinLnBrk="0" hangingPunct="1">
      <a:defRPr sz="3200" kern="1200">
        <a:solidFill>
          <a:schemeClr val="tx1"/>
        </a:solidFill>
        <a:latin typeface="Arial Narrow" pitchFamily="34" charset="0"/>
        <a:ea typeface="+mn-ea"/>
        <a:cs typeface="+mn-cs"/>
      </a:defRPr>
    </a:lvl7pPr>
    <a:lvl8pPr marL="4800600" algn="l" defTabSz="1371600" rtl="0" eaLnBrk="1" latinLnBrk="0" hangingPunct="1">
      <a:defRPr sz="3200" kern="1200">
        <a:solidFill>
          <a:schemeClr val="tx1"/>
        </a:solidFill>
        <a:latin typeface="Arial Narrow" pitchFamily="34" charset="0"/>
        <a:ea typeface="+mn-ea"/>
        <a:cs typeface="+mn-cs"/>
      </a:defRPr>
    </a:lvl8pPr>
    <a:lvl9pPr marL="5486400" algn="l" defTabSz="1371600" rtl="0" eaLnBrk="1" latinLnBrk="0" hangingPunct="1">
      <a:defRPr sz="3200"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3552">
          <p15:clr>
            <a:srgbClr val="A4A3A4"/>
          </p15:clr>
        </p15:guide>
        <p15:guide id="2" orient="horz" pos="20285">
          <p15:clr>
            <a:srgbClr val="A4A3A4"/>
          </p15:clr>
        </p15:guide>
        <p15:guide id="3" pos="492">
          <p15:clr>
            <a:srgbClr val="A4A3A4"/>
          </p15:clr>
        </p15:guide>
        <p15:guide id="4" pos="7575">
          <p15:clr>
            <a:srgbClr val="A4A3A4"/>
          </p15:clr>
        </p15:guide>
        <p15:guide id="5" pos="8144">
          <p15:clr>
            <a:srgbClr val="A4A3A4"/>
          </p15:clr>
        </p15:guide>
        <p15:guide id="6" pos="15218">
          <p15:clr>
            <a:srgbClr val="A4A3A4"/>
          </p15:clr>
        </p15:guide>
        <p15:guide id="7" pos="15786">
          <p15:clr>
            <a:srgbClr val="A4A3A4"/>
          </p15:clr>
        </p15:guide>
        <p15:guide id="8" pos="22859">
          <p15:clr>
            <a:srgbClr val="A4A3A4"/>
          </p15:clr>
        </p15:guide>
        <p15:guide id="9" pos="23442">
          <p15:clr>
            <a:srgbClr val="A4A3A4"/>
          </p15:clr>
        </p15:guide>
        <p15:guide id="10" pos="305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33CC"/>
    <a:srgbClr val="0066CC"/>
    <a:srgbClr val="0066FF"/>
    <a:srgbClr val="336600"/>
    <a:srgbClr val="FF9900"/>
    <a:srgbClr val="00FFFF"/>
    <a:srgbClr val="FFCC66"/>
    <a:srgbClr val="F8F8F8"/>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51" autoAdjust="0"/>
    <p:restoredTop sz="99760" autoAdjust="0"/>
  </p:normalViewPr>
  <p:slideViewPr>
    <p:cSldViewPr snapToGrid="0" snapToObjects="1">
      <p:cViewPr varScale="1">
        <p:scale>
          <a:sx n="21" d="100"/>
          <a:sy n="21" d="100"/>
        </p:scale>
        <p:origin x="192" y="282"/>
      </p:cViewPr>
      <p:guideLst>
        <p:guide orient="horz" pos="3552"/>
        <p:guide orient="horz" pos="20285"/>
        <p:guide pos="492"/>
        <p:guide pos="7575"/>
        <p:guide pos="8144"/>
        <p:guide pos="15218"/>
        <p:guide pos="15786"/>
        <p:guide pos="22859"/>
        <p:guide pos="23442"/>
        <p:guide pos="305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1"/>
          </a:xfrm>
          <a:prstGeom prst="rect">
            <a:avLst/>
          </a:prstGeom>
        </p:spPr>
        <p:txBody>
          <a:bodyPr vert="horz" lIns="100862" tIns="50431" rIns="100862" bIns="50431" rtlCol="0"/>
          <a:lstStyle>
            <a:lvl1pPr algn="l">
              <a:defRPr sz="1300"/>
            </a:lvl1pPr>
          </a:lstStyle>
          <a:p>
            <a:endParaRPr lang="en-US"/>
          </a:p>
        </p:txBody>
      </p:sp>
      <p:sp>
        <p:nvSpPr>
          <p:cNvPr id="3" name="Date Placeholder 2"/>
          <p:cNvSpPr>
            <a:spLocks noGrp="1"/>
          </p:cNvSpPr>
          <p:nvPr>
            <p:ph type="dt" sz="quarter" idx="1"/>
          </p:nvPr>
        </p:nvSpPr>
        <p:spPr>
          <a:xfrm>
            <a:off x="4143588" y="0"/>
            <a:ext cx="3169920" cy="480061"/>
          </a:xfrm>
          <a:prstGeom prst="rect">
            <a:avLst/>
          </a:prstGeom>
        </p:spPr>
        <p:txBody>
          <a:bodyPr vert="horz" lIns="100862" tIns="50431" rIns="100862" bIns="50431" rtlCol="0"/>
          <a:lstStyle>
            <a:lvl1pPr algn="r">
              <a:defRPr sz="1300"/>
            </a:lvl1pPr>
          </a:lstStyle>
          <a:p>
            <a:fld id="{FD31F222-A176-42D1-B0FB-584BB7CD7A01}" type="datetimeFigureOut">
              <a:rPr lang="en-US" smtClean="0"/>
              <a:pPr/>
              <a:t>10/29/2015</a:t>
            </a:fld>
            <a:endParaRPr lang="en-US"/>
          </a:p>
        </p:txBody>
      </p:sp>
      <p:sp>
        <p:nvSpPr>
          <p:cNvPr id="4" name="Footer Placeholder 3"/>
          <p:cNvSpPr>
            <a:spLocks noGrp="1"/>
          </p:cNvSpPr>
          <p:nvPr>
            <p:ph type="ftr" sz="quarter" idx="2"/>
          </p:nvPr>
        </p:nvSpPr>
        <p:spPr>
          <a:xfrm>
            <a:off x="1" y="9119474"/>
            <a:ext cx="3169920" cy="480061"/>
          </a:xfrm>
          <a:prstGeom prst="rect">
            <a:avLst/>
          </a:prstGeom>
        </p:spPr>
        <p:txBody>
          <a:bodyPr vert="horz" lIns="100862" tIns="50431" rIns="100862" bIns="50431" rtlCol="0" anchor="b"/>
          <a:lstStyle>
            <a:lvl1pPr algn="l">
              <a:defRPr sz="1300"/>
            </a:lvl1pPr>
          </a:lstStyle>
          <a:p>
            <a:endParaRPr lang="en-US"/>
          </a:p>
        </p:txBody>
      </p:sp>
      <p:sp>
        <p:nvSpPr>
          <p:cNvPr id="5" name="Slide Number Placeholder 4"/>
          <p:cNvSpPr>
            <a:spLocks noGrp="1"/>
          </p:cNvSpPr>
          <p:nvPr>
            <p:ph type="sldNum" sz="quarter" idx="3"/>
          </p:nvPr>
        </p:nvSpPr>
        <p:spPr>
          <a:xfrm>
            <a:off x="4143588" y="9119474"/>
            <a:ext cx="3169920" cy="480061"/>
          </a:xfrm>
          <a:prstGeom prst="rect">
            <a:avLst/>
          </a:prstGeom>
        </p:spPr>
        <p:txBody>
          <a:bodyPr vert="horz" lIns="100862" tIns="50431" rIns="100862" bIns="50431" rtlCol="0" anchor="b"/>
          <a:lstStyle>
            <a:lvl1pPr algn="r">
              <a:defRPr sz="1300"/>
            </a:lvl1pPr>
          </a:lstStyle>
          <a:p>
            <a:fld id="{B453711F-3E0E-45CF-8F49-924E5D8C7889}" type="slidenum">
              <a:rPr lang="en-US" smtClean="0"/>
              <a:pPr/>
              <a:t>‹#›</a:t>
            </a:fld>
            <a:endParaRPr lang="en-US"/>
          </a:p>
        </p:txBody>
      </p:sp>
    </p:spTree>
    <p:extLst>
      <p:ext uri="{BB962C8B-B14F-4D97-AF65-F5344CB8AC3E}">
        <p14:creationId xmlns:p14="http://schemas.microsoft.com/office/powerpoint/2010/main" val="3792158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1" y="0"/>
            <a:ext cx="3169920" cy="480061"/>
          </a:xfrm>
          <a:prstGeom prst="rect">
            <a:avLst/>
          </a:prstGeom>
          <a:noFill/>
          <a:ln w="9525">
            <a:noFill/>
            <a:miter lim="800000"/>
            <a:headEnd/>
            <a:tailEnd/>
          </a:ln>
          <a:effectLst/>
        </p:spPr>
        <p:txBody>
          <a:bodyPr vert="horz" wrap="square" lIns="100862" tIns="50431" rIns="100862" bIns="50431" numCol="1" anchor="t" anchorCtr="0" compatLnSpc="1">
            <a:prstTxWarp prst="textNoShape">
              <a:avLst/>
            </a:prstTxWarp>
          </a:bodyPr>
          <a:lstStyle>
            <a:lvl1pPr>
              <a:defRPr sz="1300">
                <a:latin typeface="Arial" charset="0"/>
              </a:defRPr>
            </a:lvl1pPr>
          </a:lstStyle>
          <a:p>
            <a:pPr>
              <a:defRPr/>
            </a:pPr>
            <a:endParaRPr lang="en-US"/>
          </a:p>
        </p:txBody>
      </p:sp>
      <p:sp>
        <p:nvSpPr>
          <p:cNvPr id="150531" name="Rectangle 3"/>
          <p:cNvSpPr>
            <a:spLocks noGrp="1" noChangeArrowheads="1"/>
          </p:cNvSpPr>
          <p:nvPr>
            <p:ph type="dt" idx="1"/>
          </p:nvPr>
        </p:nvSpPr>
        <p:spPr bwMode="auto">
          <a:xfrm>
            <a:off x="4143588" y="0"/>
            <a:ext cx="3169920" cy="480061"/>
          </a:xfrm>
          <a:prstGeom prst="rect">
            <a:avLst/>
          </a:prstGeom>
          <a:noFill/>
          <a:ln w="9525">
            <a:noFill/>
            <a:miter lim="800000"/>
            <a:headEnd/>
            <a:tailEnd/>
          </a:ln>
          <a:effectLst/>
        </p:spPr>
        <p:txBody>
          <a:bodyPr vert="horz" wrap="square" lIns="100862" tIns="50431" rIns="100862" bIns="50431" numCol="1" anchor="t" anchorCtr="0" compatLnSpc="1">
            <a:prstTxWarp prst="textNoShape">
              <a:avLst/>
            </a:prstTxWarp>
          </a:bodyPr>
          <a:lstStyle>
            <a:lvl1pPr algn="r">
              <a:defRPr sz="1300">
                <a:latin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958850" y="720725"/>
            <a:ext cx="5397500" cy="3598863"/>
          </a:xfrm>
          <a:prstGeom prst="rect">
            <a:avLst/>
          </a:prstGeom>
          <a:noFill/>
          <a:ln w="9525">
            <a:solidFill>
              <a:srgbClr val="000000"/>
            </a:solidFill>
            <a:miter lim="800000"/>
            <a:headEnd/>
            <a:tailEnd/>
          </a:ln>
        </p:spPr>
      </p:sp>
      <p:sp>
        <p:nvSpPr>
          <p:cNvPr id="150533" name="Rectangle 5"/>
          <p:cNvSpPr>
            <a:spLocks noGrp="1" noChangeArrowheads="1"/>
          </p:cNvSpPr>
          <p:nvPr>
            <p:ph type="body" sz="quarter" idx="3"/>
          </p:nvPr>
        </p:nvSpPr>
        <p:spPr bwMode="auto">
          <a:xfrm>
            <a:off x="731520" y="4560570"/>
            <a:ext cx="5852160" cy="4320541"/>
          </a:xfrm>
          <a:prstGeom prst="rect">
            <a:avLst/>
          </a:prstGeom>
          <a:noFill/>
          <a:ln w="9525">
            <a:noFill/>
            <a:miter lim="800000"/>
            <a:headEnd/>
            <a:tailEnd/>
          </a:ln>
          <a:effectLst/>
        </p:spPr>
        <p:txBody>
          <a:bodyPr vert="horz" wrap="square" lIns="100862" tIns="50431" rIns="100862" bIns="504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0534" name="Rectangle 6"/>
          <p:cNvSpPr>
            <a:spLocks noGrp="1" noChangeArrowheads="1"/>
          </p:cNvSpPr>
          <p:nvPr>
            <p:ph type="ftr" sz="quarter" idx="4"/>
          </p:nvPr>
        </p:nvSpPr>
        <p:spPr bwMode="auto">
          <a:xfrm>
            <a:off x="1" y="9119474"/>
            <a:ext cx="3169920" cy="480061"/>
          </a:xfrm>
          <a:prstGeom prst="rect">
            <a:avLst/>
          </a:prstGeom>
          <a:noFill/>
          <a:ln w="9525">
            <a:noFill/>
            <a:miter lim="800000"/>
            <a:headEnd/>
            <a:tailEnd/>
          </a:ln>
          <a:effectLst/>
        </p:spPr>
        <p:txBody>
          <a:bodyPr vert="horz" wrap="square" lIns="100862" tIns="50431" rIns="100862" bIns="50431" numCol="1" anchor="b" anchorCtr="0" compatLnSpc="1">
            <a:prstTxWarp prst="textNoShape">
              <a:avLst/>
            </a:prstTxWarp>
          </a:bodyPr>
          <a:lstStyle>
            <a:lvl1pPr>
              <a:defRPr sz="1300">
                <a:latin typeface="Arial" charset="0"/>
              </a:defRPr>
            </a:lvl1pPr>
          </a:lstStyle>
          <a:p>
            <a:pPr>
              <a:defRPr/>
            </a:pPr>
            <a:endParaRPr lang="en-US"/>
          </a:p>
        </p:txBody>
      </p:sp>
      <p:sp>
        <p:nvSpPr>
          <p:cNvPr id="150535" name="Rectangle 7"/>
          <p:cNvSpPr>
            <a:spLocks noGrp="1" noChangeArrowheads="1"/>
          </p:cNvSpPr>
          <p:nvPr>
            <p:ph type="sldNum" sz="quarter" idx="5"/>
          </p:nvPr>
        </p:nvSpPr>
        <p:spPr bwMode="auto">
          <a:xfrm>
            <a:off x="4143588" y="9119474"/>
            <a:ext cx="3169920" cy="480061"/>
          </a:xfrm>
          <a:prstGeom prst="rect">
            <a:avLst/>
          </a:prstGeom>
          <a:noFill/>
          <a:ln w="9525">
            <a:noFill/>
            <a:miter lim="800000"/>
            <a:headEnd/>
            <a:tailEnd/>
          </a:ln>
          <a:effectLst/>
        </p:spPr>
        <p:txBody>
          <a:bodyPr vert="horz" wrap="square" lIns="100862" tIns="50431" rIns="100862" bIns="50431" numCol="1" anchor="b" anchorCtr="0" compatLnSpc="1">
            <a:prstTxWarp prst="textNoShape">
              <a:avLst/>
            </a:prstTxWarp>
          </a:bodyPr>
          <a:lstStyle>
            <a:lvl1pPr algn="r">
              <a:defRPr sz="1300">
                <a:latin typeface="Arial" charset="0"/>
              </a:defRPr>
            </a:lvl1pPr>
          </a:lstStyle>
          <a:p>
            <a:pPr>
              <a:defRPr/>
            </a:pPr>
            <a:fld id="{71E98978-94A9-4206-A3C6-16FCF1212D6A}" type="slidenum">
              <a:rPr lang="en-US"/>
              <a:pPr>
                <a:defRPr/>
              </a:pPr>
              <a:t>‹#›</a:t>
            </a:fld>
            <a:endParaRPr lang="en-US"/>
          </a:p>
        </p:txBody>
      </p:sp>
    </p:spTree>
    <p:extLst>
      <p:ext uri="{BB962C8B-B14F-4D97-AF65-F5344CB8AC3E}">
        <p14:creationId xmlns:p14="http://schemas.microsoft.com/office/powerpoint/2010/main" val="37370279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00" kern="1200">
        <a:solidFill>
          <a:schemeClr val="tx1"/>
        </a:solidFill>
        <a:latin typeface="Arial" charset="0"/>
        <a:ea typeface="+mn-ea"/>
        <a:cs typeface="+mn-cs"/>
      </a:defRPr>
    </a:lvl1pPr>
    <a:lvl2pPr marL="685800" algn="l" rtl="0" eaLnBrk="0" fontAlgn="base" hangingPunct="0">
      <a:spcBef>
        <a:spcPct val="30000"/>
      </a:spcBef>
      <a:spcAft>
        <a:spcPct val="0"/>
      </a:spcAft>
      <a:defRPr sz="1800" kern="1200">
        <a:solidFill>
          <a:schemeClr val="tx1"/>
        </a:solidFill>
        <a:latin typeface="Arial" charset="0"/>
        <a:ea typeface="+mn-ea"/>
        <a:cs typeface="+mn-cs"/>
      </a:defRPr>
    </a:lvl2pPr>
    <a:lvl3pPr marL="1371600" algn="l" rtl="0" eaLnBrk="0" fontAlgn="base" hangingPunct="0">
      <a:spcBef>
        <a:spcPct val="30000"/>
      </a:spcBef>
      <a:spcAft>
        <a:spcPct val="0"/>
      </a:spcAft>
      <a:defRPr sz="1800" kern="1200">
        <a:solidFill>
          <a:schemeClr val="tx1"/>
        </a:solidFill>
        <a:latin typeface="Arial" charset="0"/>
        <a:ea typeface="+mn-ea"/>
        <a:cs typeface="+mn-cs"/>
      </a:defRPr>
    </a:lvl3pPr>
    <a:lvl4pPr marL="2057400" algn="l" rtl="0" eaLnBrk="0" fontAlgn="base" hangingPunct="0">
      <a:spcBef>
        <a:spcPct val="30000"/>
      </a:spcBef>
      <a:spcAft>
        <a:spcPct val="0"/>
      </a:spcAft>
      <a:defRPr sz="1800" kern="1200">
        <a:solidFill>
          <a:schemeClr val="tx1"/>
        </a:solidFill>
        <a:latin typeface="Arial" charset="0"/>
        <a:ea typeface="+mn-ea"/>
        <a:cs typeface="+mn-cs"/>
      </a:defRPr>
    </a:lvl4pPr>
    <a:lvl5pPr marL="2743200" algn="l" rtl="0" eaLnBrk="0" fontAlgn="base" hangingPunct="0">
      <a:spcBef>
        <a:spcPct val="30000"/>
      </a:spcBef>
      <a:spcAft>
        <a:spcPct val="0"/>
      </a:spcAft>
      <a:defRPr sz="1800" kern="1200">
        <a:solidFill>
          <a:schemeClr val="tx1"/>
        </a:solidFill>
        <a:latin typeface="Arial" charset="0"/>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46925498-0B32-4B89-834C-DA7915D7E16E}" type="slidenum">
              <a:rPr lang="en-US" smtClean="0"/>
              <a:pPr/>
              <a:t>1</a:t>
            </a:fld>
            <a:endParaRPr 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07710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02845" y="10225088"/>
            <a:ext cx="41971913" cy="7058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7405688" y="18654713"/>
            <a:ext cx="34566225" cy="8410575"/>
          </a:xfrm>
        </p:spPr>
        <p:txBody>
          <a:bodyPr/>
          <a:lstStyle>
            <a:lvl1pPr marL="0" indent="0" algn="ctr">
              <a:buNone/>
              <a:defRPr/>
            </a:lvl1pPr>
            <a:lvl2pPr marL="685800" indent="0" algn="ctr">
              <a:buNone/>
              <a:defRPr/>
            </a:lvl2pPr>
            <a:lvl3pPr marL="1371600" indent="0" algn="ctr">
              <a:buNone/>
              <a:defRPr/>
            </a:lvl3pPr>
            <a:lvl4pPr marL="2057400" indent="0" algn="ctr">
              <a:buNone/>
              <a:defRPr/>
            </a:lvl4pPr>
            <a:lvl5pPr marL="2743200" indent="0" algn="ctr">
              <a:buNone/>
              <a:defRPr/>
            </a:lvl5pPr>
            <a:lvl6pPr marL="3429000" indent="0" algn="ctr">
              <a:buNone/>
              <a:defRPr/>
            </a:lvl6pPr>
            <a:lvl7pPr marL="4114800" indent="0" algn="ctr">
              <a:buNone/>
              <a:defRPr/>
            </a:lvl7pPr>
            <a:lvl8pPr marL="4800600" indent="0" algn="ctr">
              <a:buNone/>
              <a:defRPr/>
            </a:lvl8pPr>
            <a:lvl9pPr marL="54864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380738" y="1273970"/>
            <a:ext cx="11865770" cy="30927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81050" y="1273970"/>
            <a:ext cx="35371088" cy="30927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02845" y="10225088"/>
            <a:ext cx="41971913" cy="7058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7405688" y="18654713"/>
            <a:ext cx="34566225" cy="8410575"/>
          </a:xfrm>
        </p:spPr>
        <p:txBody>
          <a:bodyPr/>
          <a:lstStyle>
            <a:lvl1pPr marL="0" indent="0" algn="ctr">
              <a:buNone/>
              <a:defRPr/>
            </a:lvl1pPr>
            <a:lvl2pPr marL="685800" indent="0" algn="ctr">
              <a:buNone/>
              <a:defRPr/>
            </a:lvl2pPr>
            <a:lvl3pPr marL="1371600" indent="0" algn="ctr">
              <a:buNone/>
              <a:defRPr/>
            </a:lvl3pPr>
            <a:lvl4pPr marL="2057400" indent="0" algn="ctr">
              <a:buNone/>
              <a:defRPr/>
            </a:lvl4pPr>
            <a:lvl5pPr marL="2743200" indent="0" algn="ctr">
              <a:buNone/>
              <a:defRPr/>
            </a:lvl5pPr>
            <a:lvl6pPr marL="3429000" indent="0" algn="ctr">
              <a:buNone/>
              <a:defRPr/>
            </a:lvl6pPr>
            <a:lvl7pPr marL="4114800" indent="0" algn="ctr">
              <a:buNone/>
              <a:defRPr/>
            </a:lvl7pPr>
            <a:lvl8pPr marL="4800600" indent="0" algn="ctr">
              <a:buNone/>
              <a:defRPr/>
            </a:lvl8pPr>
            <a:lvl9pPr marL="54864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00488" y="21152645"/>
            <a:ext cx="41971913" cy="6538913"/>
          </a:xfrm>
        </p:spPr>
        <p:txBody>
          <a:bodyPr anchor="t"/>
          <a:lstStyle>
            <a:lvl1pPr algn="l">
              <a:defRPr sz="6000" b="1" cap="all"/>
            </a:lvl1pPr>
          </a:lstStyle>
          <a:p>
            <a:r>
              <a:rPr lang="en-US" smtClean="0"/>
              <a:t>Click to edit Master title style</a:t>
            </a:r>
            <a:endParaRPr lang="en-US"/>
          </a:p>
        </p:txBody>
      </p:sp>
      <p:sp>
        <p:nvSpPr>
          <p:cNvPr id="3" name="Text Placeholder 2"/>
          <p:cNvSpPr>
            <a:spLocks noGrp="1"/>
          </p:cNvSpPr>
          <p:nvPr>
            <p:ph type="body" idx="1"/>
          </p:nvPr>
        </p:nvSpPr>
        <p:spPr>
          <a:xfrm>
            <a:off x="3900488" y="13951744"/>
            <a:ext cx="41971913" cy="7200900"/>
          </a:xfrm>
        </p:spPr>
        <p:txBody>
          <a:bodyPr anchor="b"/>
          <a:lstStyle>
            <a:lvl1pPr marL="0" indent="0">
              <a:buNone/>
              <a:defRPr sz="3000"/>
            </a:lvl1pPr>
            <a:lvl2pPr marL="685800" indent="0">
              <a:buNone/>
              <a:defRPr sz="2700"/>
            </a:lvl2pPr>
            <a:lvl3pPr marL="1371600" indent="0">
              <a:buNone/>
              <a:defRPr sz="2400"/>
            </a:lvl3pPr>
            <a:lvl4pPr marL="2057400" indent="0">
              <a:buNone/>
              <a:defRPr sz="2100"/>
            </a:lvl4pPr>
            <a:lvl5pPr marL="2743200" indent="0">
              <a:buNone/>
              <a:defRPr sz="2100"/>
            </a:lvl5pPr>
            <a:lvl6pPr marL="3429000" indent="0">
              <a:buNone/>
              <a:defRPr sz="2100"/>
            </a:lvl6pPr>
            <a:lvl7pPr marL="4114800" indent="0">
              <a:buNone/>
              <a:defRPr sz="2100"/>
            </a:lvl7pPr>
            <a:lvl8pPr marL="4800600" indent="0">
              <a:buNone/>
              <a:defRPr sz="2100"/>
            </a:lvl8pPr>
            <a:lvl9pPr marL="5486400" indent="0">
              <a:buNone/>
              <a:defRPr sz="21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1050" y="5638801"/>
            <a:ext cx="5495925" cy="265628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5575" y="5638801"/>
            <a:ext cx="5495925" cy="265628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9358" y="1319212"/>
            <a:ext cx="44438888"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469357" y="7367588"/>
            <a:ext cx="21817013" cy="307181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2469357" y="10439400"/>
            <a:ext cx="21817013" cy="18966657"/>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5084088" y="7367588"/>
            <a:ext cx="21824157" cy="307181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25084088" y="10439400"/>
            <a:ext cx="21824157" cy="18966657"/>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69358" y="1309688"/>
            <a:ext cx="16244888" cy="5579270"/>
          </a:xfrm>
        </p:spPr>
        <p:txBody>
          <a:bodyPr anchor="b"/>
          <a:lstStyle>
            <a:lvl1pPr algn="l">
              <a:defRPr sz="3000" b="1"/>
            </a:lvl1pPr>
          </a:lstStyle>
          <a:p>
            <a:r>
              <a:rPr lang="en-US" smtClean="0"/>
              <a:t>Click to edit Master title style</a:t>
            </a:r>
            <a:endParaRPr lang="en-US"/>
          </a:p>
        </p:txBody>
      </p:sp>
      <p:sp>
        <p:nvSpPr>
          <p:cNvPr id="3" name="Content Placeholder 2"/>
          <p:cNvSpPr>
            <a:spLocks noGrp="1"/>
          </p:cNvSpPr>
          <p:nvPr>
            <p:ph idx="1"/>
          </p:nvPr>
        </p:nvSpPr>
        <p:spPr>
          <a:xfrm>
            <a:off x="19304795" y="1309688"/>
            <a:ext cx="27603450" cy="280963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469358" y="6888957"/>
            <a:ext cx="16244888" cy="22517100"/>
          </a:xfrm>
        </p:spPr>
        <p:txBody>
          <a:bodyPr/>
          <a:lstStyle>
            <a:lvl1pPr marL="0" indent="0">
              <a:buNone/>
              <a:defRPr sz="2100"/>
            </a:lvl1pPr>
            <a:lvl2pPr marL="685800" indent="0">
              <a:buNone/>
              <a:defRPr sz="1800"/>
            </a:lvl2pPr>
            <a:lvl3pPr marL="1371600" indent="0">
              <a:buNone/>
              <a:defRPr sz="1500"/>
            </a:lvl3pPr>
            <a:lvl4pPr marL="2057400" indent="0">
              <a:buNone/>
              <a:defRPr sz="1400"/>
            </a:lvl4pPr>
            <a:lvl5pPr marL="2743200" indent="0">
              <a:buNone/>
              <a:defRPr sz="1400"/>
            </a:lvl5pPr>
            <a:lvl6pPr marL="3429000" indent="0">
              <a:buNone/>
              <a:defRPr sz="1400"/>
            </a:lvl6pPr>
            <a:lvl7pPr marL="4114800" indent="0">
              <a:buNone/>
              <a:defRPr sz="1400"/>
            </a:lvl7pPr>
            <a:lvl8pPr marL="4800600" indent="0">
              <a:buNone/>
              <a:defRPr sz="1400"/>
            </a:lvl8pPr>
            <a:lvl9pPr marL="5486400" indent="0">
              <a:buNone/>
              <a:defRPr sz="14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77401" y="23043358"/>
            <a:ext cx="29627513" cy="2719388"/>
          </a:xfrm>
        </p:spPr>
        <p:txBody>
          <a:bodyPr anchor="b"/>
          <a:lstStyle>
            <a:lvl1pPr algn="l">
              <a:defRPr sz="3000" b="1"/>
            </a:lvl1pPr>
          </a:lstStyle>
          <a:p>
            <a:r>
              <a:rPr lang="en-US" smtClean="0"/>
              <a:t>Click to edit Master title style</a:t>
            </a:r>
            <a:endParaRPr lang="en-US"/>
          </a:p>
        </p:txBody>
      </p:sp>
      <p:sp>
        <p:nvSpPr>
          <p:cNvPr id="3" name="Picture Placeholder 2"/>
          <p:cNvSpPr>
            <a:spLocks noGrp="1"/>
          </p:cNvSpPr>
          <p:nvPr>
            <p:ph type="pic" idx="1"/>
          </p:nvPr>
        </p:nvSpPr>
        <p:spPr>
          <a:xfrm>
            <a:off x="9677401" y="2940845"/>
            <a:ext cx="29627513" cy="1975246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pPr lvl="0"/>
            <a:endParaRPr lang="en-US" noProof="0" smtClean="0"/>
          </a:p>
        </p:txBody>
      </p:sp>
      <p:sp>
        <p:nvSpPr>
          <p:cNvPr id="4" name="Text Placeholder 3"/>
          <p:cNvSpPr>
            <a:spLocks noGrp="1"/>
          </p:cNvSpPr>
          <p:nvPr>
            <p:ph type="body" sz="half" idx="2"/>
          </p:nvPr>
        </p:nvSpPr>
        <p:spPr>
          <a:xfrm>
            <a:off x="9677401" y="25762745"/>
            <a:ext cx="29627513" cy="3864768"/>
          </a:xfrm>
        </p:spPr>
        <p:txBody>
          <a:bodyPr/>
          <a:lstStyle>
            <a:lvl1pPr marL="0" indent="0">
              <a:buNone/>
              <a:defRPr sz="2100"/>
            </a:lvl1pPr>
            <a:lvl2pPr marL="685800" indent="0">
              <a:buNone/>
              <a:defRPr sz="1800"/>
            </a:lvl2pPr>
            <a:lvl3pPr marL="1371600" indent="0">
              <a:buNone/>
              <a:defRPr sz="1500"/>
            </a:lvl3pPr>
            <a:lvl4pPr marL="2057400" indent="0">
              <a:buNone/>
              <a:defRPr sz="1400"/>
            </a:lvl4pPr>
            <a:lvl5pPr marL="2743200" indent="0">
              <a:buNone/>
              <a:defRPr sz="1400"/>
            </a:lvl5pPr>
            <a:lvl6pPr marL="3429000" indent="0">
              <a:buNone/>
              <a:defRPr sz="1400"/>
            </a:lvl6pPr>
            <a:lvl7pPr marL="4114800" indent="0">
              <a:buNone/>
              <a:defRPr sz="1400"/>
            </a:lvl7pPr>
            <a:lvl8pPr marL="4800600" indent="0">
              <a:buNone/>
              <a:defRPr sz="1400"/>
            </a:lvl8pPr>
            <a:lvl9pPr marL="5486400" indent="0">
              <a:buNone/>
              <a:defRPr sz="14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380738" y="1273970"/>
            <a:ext cx="11865770" cy="30927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81050" y="1273970"/>
            <a:ext cx="35371088" cy="30927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02845" y="10225088"/>
            <a:ext cx="41971913" cy="7058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7405688" y="18654713"/>
            <a:ext cx="34566225" cy="8410575"/>
          </a:xfrm>
        </p:spPr>
        <p:txBody>
          <a:bodyPr/>
          <a:lstStyle>
            <a:lvl1pPr marL="0" indent="0" algn="ctr">
              <a:buNone/>
              <a:defRPr/>
            </a:lvl1pPr>
            <a:lvl2pPr marL="685800" indent="0" algn="ctr">
              <a:buNone/>
              <a:defRPr/>
            </a:lvl2pPr>
            <a:lvl3pPr marL="1371600" indent="0" algn="ctr">
              <a:buNone/>
              <a:defRPr/>
            </a:lvl3pPr>
            <a:lvl4pPr marL="2057400" indent="0" algn="ctr">
              <a:buNone/>
              <a:defRPr/>
            </a:lvl4pPr>
            <a:lvl5pPr marL="2743200" indent="0" algn="ctr">
              <a:buNone/>
              <a:defRPr/>
            </a:lvl5pPr>
            <a:lvl6pPr marL="3429000" indent="0" algn="ctr">
              <a:buNone/>
              <a:defRPr/>
            </a:lvl6pPr>
            <a:lvl7pPr marL="4114800" indent="0" algn="ctr">
              <a:buNone/>
              <a:defRPr/>
            </a:lvl7pPr>
            <a:lvl8pPr marL="4800600" indent="0" algn="ctr">
              <a:buNone/>
              <a:defRPr/>
            </a:lvl8pPr>
            <a:lvl9pPr marL="54864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00488" y="21152645"/>
            <a:ext cx="41971913" cy="6538913"/>
          </a:xfrm>
        </p:spPr>
        <p:txBody>
          <a:bodyPr anchor="t"/>
          <a:lstStyle>
            <a:lvl1pPr algn="l">
              <a:defRPr sz="6000" b="1" cap="all"/>
            </a:lvl1pPr>
          </a:lstStyle>
          <a:p>
            <a:r>
              <a:rPr lang="en-US" smtClean="0"/>
              <a:t>Click to edit Master title style</a:t>
            </a:r>
            <a:endParaRPr lang="en-US"/>
          </a:p>
        </p:txBody>
      </p:sp>
      <p:sp>
        <p:nvSpPr>
          <p:cNvPr id="3" name="Text Placeholder 2"/>
          <p:cNvSpPr>
            <a:spLocks noGrp="1"/>
          </p:cNvSpPr>
          <p:nvPr>
            <p:ph type="body" idx="1"/>
          </p:nvPr>
        </p:nvSpPr>
        <p:spPr>
          <a:xfrm>
            <a:off x="3900488" y="13951744"/>
            <a:ext cx="41971913" cy="7200900"/>
          </a:xfrm>
        </p:spPr>
        <p:txBody>
          <a:bodyPr anchor="b"/>
          <a:lstStyle>
            <a:lvl1pPr marL="0" indent="0">
              <a:buNone/>
              <a:defRPr sz="3000"/>
            </a:lvl1pPr>
            <a:lvl2pPr marL="685800" indent="0">
              <a:buNone/>
              <a:defRPr sz="2700"/>
            </a:lvl2pPr>
            <a:lvl3pPr marL="1371600" indent="0">
              <a:buNone/>
              <a:defRPr sz="2400"/>
            </a:lvl3pPr>
            <a:lvl4pPr marL="2057400" indent="0">
              <a:buNone/>
              <a:defRPr sz="2100"/>
            </a:lvl4pPr>
            <a:lvl5pPr marL="2743200" indent="0">
              <a:buNone/>
              <a:defRPr sz="2100"/>
            </a:lvl5pPr>
            <a:lvl6pPr marL="3429000" indent="0">
              <a:buNone/>
              <a:defRPr sz="2100"/>
            </a:lvl6pPr>
            <a:lvl7pPr marL="4114800" indent="0">
              <a:buNone/>
              <a:defRPr sz="2100"/>
            </a:lvl7pPr>
            <a:lvl8pPr marL="4800600" indent="0">
              <a:buNone/>
              <a:defRPr sz="2100"/>
            </a:lvl8pPr>
            <a:lvl9pPr marL="5486400" indent="0">
              <a:buNone/>
              <a:defRPr sz="21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1050" y="5638801"/>
            <a:ext cx="23617238" cy="265628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626888" y="5638801"/>
            <a:ext cx="23619620" cy="265628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9358" y="1319212"/>
            <a:ext cx="44438888"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469357" y="7367588"/>
            <a:ext cx="21817013" cy="307181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2469357" y="10439400"/>
            <a:ext cx="21817013" cy="18966657"/>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5084088" y="7367588"/>
            <a:ext cx="21824157" cy="307181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25084088" y="10439400"/>
            <a:ext cx="21824157" cy="18966657"/>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00488" y="21152645"/>
            <a:ext cx="41971913" cy="6538913"/>
          </a:xfrm>
        </p:spPr>
        <p:txBody>
          <a:bodyPr anchor="t"/>
          <a:lstStyle>
            <a:lvl1pPr algn="l">
              <a:defRPr sz="6000" b="1" cap="all"/>
            </a:lvl1pPr>
          </a:lstStyle>
          <a:p>
            <a:r>
              <a:rPr lang="en-US" smtClean="0"/>
              <a:t>Click to edit Master title style</a:t>
            </a:r>
            <a:endParaRPr lang="en-US"/>
          </a:p>
        </p:txBody>
      </p:sp>
      <p:sp>
        <p:nvSpPr>
          <p:cNvPr id="3" name="Text Placeholder 2"/>
          <p:cNvSpPr>
            <a:spLocks noGrp="1"/>
          </p:cNvSpPr>
          <p:nvPr>
            <p:ph type="body" idx="1"/>
          </p:nvPr>
        </p:nvSpPr>
        <p:spPr>
          <a:xfrm>
            <a:off x="3900488" y="13951744"/>
            <a:ext cx="41971913" cy="7200900"/>
          </a:xfrm>
        </p:spPr>
        <p:txBody>
          <a:bodyPr anchor="b"/>
          <a:lstStyle>
            <a:lvl1pPr marL="0" indent="0">
              <a:buNone/>
              <a:defRPr sz="3000"/>
            </a:lvl1pPr>
            <a:lvl2pPr marL="685800" indent="0">
              <a:buNone/>
              <a:defRPr sz="2700"/>
            </a:lvl2pPr>
            <a:lvl3pPr marL="1371600" indent="0">
              <a:buNone/>
              <a:defRPr sz="2400"/>
            </a:lvl3pPr>
            <a:lvl4pPr marL="2057400" indent="0">
              <a:buNone/>
              <a:defRPr sz="2100"/>
            </a:lvl4pPr>
            <a:lvl5pPr marL="2743200" indent="0">
              <a:buNone/>
              <a:defRPr sz="2100"/>
            </a:lvl5pPr>
            <a:lvl6pPr marL="3429000" indent="0">
              <a:buNone/>
              <a:defRPr sz="2100"/>
            </a:lvl6pPr>
            <a:lvl7pPr marL="4114800" indent="0">
              <a:buNone/>
              <a:defRPr sz="2100"/>
            </a:lvl7pPr>
            <a:lvl8pPr marL="4800600" indent="0">
              <a:buNone/>
              <a:defRPr sz="2100"/>
            </a:lvl8pPr>
            <a:lvl9pPr marL="5486400" indent="0">
              <a:buNone/>
              <a:defRPr sz="21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69358" y="1309688"/>
            <a:ext cx="16244888" cy="5579270"/>
          </a:xfrm>
        </p:spPr>
        <p:txBody>
          <a:bodyPr anchor="b"/>
          <a:lstStyle>
            <a:lvl1pPr algn="l">
              <a:defRPr sz="3000" b="1"/>
            </a:lvl1pPr>
          </a:lstStyle>
          <a:p>
            <a:r>
              <a:rPr lang="en-US" smtClean="0"/>
              <a:t>Click to edit Master title style</a:t>
            </a:r>
            <a:endParaRPr lang="en-US"/>
          </a:p>
        </p:txBody>
      </p:sp>
      <p:sp>
        <p:nvSpPr>
          <p:cNvPr id="3" name="Content Placeholder 2"/>
          <p:cNvSpPr>
            <a:spLocks noGrp="1"/>
          </p:cNvSpPr>
          <p:nvPr>
            <p:ph idx="1"/>
          </p:nvPr>
        </p:nvSpPr>
        <p:spPr>
          <a:xfrm>
            <a:off x="19304795" y="1309688"/>
            <a:ext cx="27603450" cy="280963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469358" y="6888957"/>
            <a:ext cx="16244888" cy="22517100"/>
          </a:xfrm>
        </p:spPr>
        <p:txBody>
          <a:bodyPr/>
          <a:lstStyle>
            <a:lvl1pPr marL="0" indent="0">
              <a:buNone/>
              <a:defRPr sz="2100"/>
            </a:lvl1pPr>
            <a:lvl2pPr marL="685800" indent="0">
              <a:buNone/>
              <a:defRPr sz="1800"/>
            </a:lvl2pPr>
            <a:lvl3pPr marL="1371600" indent="0">
              <a:buNone/>
              <a:defRPr sz="1500"/>
            </a:lvl3pPr>
            <a:lvl4pPr marL="2057400" indent="0">
              <a:buNone/>
              <a:defRPr sz="1400"/>
            </a:lvl4pPr>
            <a:lvl5pPr marL="2743200" indent="0">
              <a:buNone/>
              <a:defRPr sz="1400"/>
            </a:lvl5pPr>
            <a:lvl6pPr marL="3429000" indent="0">
              <a:buNone/>
              <a:defRPr sz="1400"/>
            </a:lvl6pPr>
            <a:lvl7pPr marL="4114800" indent="0">
              <a:buNone/>
              <a:defRPr sz="1400"/>
            </a:lvl7pPr>
            <a:lvl8pPr marL="4800600" indent="0">
              <a:buNone/>
              <a:defRPr sz="1400"/>
            </a:lvl8pPr>
            <a:lvl9pPr marL="5486400" indent="0">
              <a:buNone/>
              <a:defRPr sz="14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77401" y="23043358"/>
            <a:ext cx="29627513" cy="2719388"/>
          </a:xfrm>
        </p:spPr>
        <p:txBody>
          <a:bodyPr anchor="b"/>
          <a:lstStyle>
            <a:lvl1pPr algn="l">
              <a:defRPr sz="3000" b="1"/>
            </a:lvl1pPr>
          </a:lstStyle>
          <a:p>
            <a:r>
              <a:rPr lang="en-US" smtClean="0"/>
              <a:t>Click to edit Master title style</a:t>
            </a:r>
            <a:endParaRPr lang="en-US"/>
          </a:p>
        </p:txBody>
      </p:sp>
      <p:sp>
        <p:nvSpPr>
          <p:cNvPr id="3" name="Picture Placeholder 2"/>
          <p:cNvSpPr>
            <a:spLocks noGrp="1"/>
          </p:cNvSpPr>
          <p:nvPr>
            <p:ph type="pic" idx="1"/>
          </p:nvPr>
        </p:nvSpPr>
        <p:spPr>
          <a:xfrm>
            <a:off x="9677401" y="2940845"/>
            <a:ext cx="29627513" cy="1975246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pPr lvl="0"/>
            <a:endParaRPr lang="en-US" noProof="0" smtClean="0"/>
          </a:p>
        </p:txBody>
      </p:sp>
      <p:sp>
        <p:nvSpPr>
          <p:cNvPr id="4" name="Text Placeholder 3"/>
          <p:cNvSpPr>
            <a:spLocks noGrp="1"/>
          </p:cNvSpPr>
          <p:nvPr>
            <p:ph type="body" sz="half" idx="2"/>
          </p:nvPr>
        </p:nvSpPr>
        <p:spPr>
          <a:xfrm>
            <a:off x="9677401" y="25762745"/>
            <a:ext cx="29627513" cy="3864768"/>
          </a:xfrm>
        </p:spPr>
        <p:txBody>
          <a:bodyPr/>
          <a:lstStyle>
            <a:lvl1pPr marL="0" indent="0">
              <a:buNone/>
              <a:defRPr sz="2100"/>
            </a:lvl1pPr>
            <a:lvl2pPr marL="685800" indent="0">
              <a:buNone/>
              <a:defRPr sz="1800"/>
            </a:lvl2pPr>
            <a:lvl3pPr marL="1371600" indent="0">
              <a:buNone/>
              <a:defRPr sz="1500"/>
            </a:lvl3pPr>
            <a:lvl4pPr marL="2057400" indent="0">
              <a:buNone/>
              <a:defRPr sz="1400"/>
            </a:lvl4pPr>
            <a:lvl5pPr marL="2743200" indent="0">
              <a:buNone/>
              <a:defRPr sz="1400"/>
            </a:lvl5pPr>
            <a:lvl6pPr marL="3429000" indent="0">
              <a:buNone/>
              <a:defRPr sz="1400"/>
            </a:lvl6pPr>
            <a:lvl7pPr marL="4114800" indent="0">
              <a:buNone/>
              <a:defRPr sz="1400"/>
            </a:lvl7pPr>
            <a:lvl8pPr marL="4800600" indent="0">
              <a:buNone/>
              <a:defRPr sz="1400"/>
            </a:lvl8pPr>
            <a:lvl9pPr marL="5486400" indent="0">
              <a:buNone/>
              <a:defRPr sz="14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380738" y="1273970"/>
            <a:ext cx="11865770" cy="30927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81050" y="1273970"/>
            <a:ext cx="35371088" cy="30927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1050" y="5638801"/>
            <a:ext cx="5495925" cy="265628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5575" y="5638801"/>
            <a:ext cx="5495925" cy="265628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9358" y="1319212"/>
            <a:ext cx="44438888"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469357" y="7367588"/>
            <a:ext cx="21817013" cy="307181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2469357" y="10439400"/>
            <a:ext cx="21817013" cy="18966657"/>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5084088" y="7367588"/>
            <a:ext cx="21824157" cy="307181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25084088" y="10439400"/>
            <a:ext cx="21824157" cy="18966657"/>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69358" y="1309688"/>
            <a:ext cx="16244888" cy="5579270"/>
          </a:xfrm>
        </p:spPr>
        <p:txBody>
          <a:bodyPr anchor="b"/>
          <a:lstStyle>
            <a:lvl1pPr algn="l">
              <a:defRPr sz="3000" b="1"/>
            </a:lvl1pPr>
          </a:lstStyle>
          <a:p>
            <a:r>
              <a:rPr lang="en-US" smtClean="0"/>
              <a:t>Click to edit Master title style</a:t>
            </a:r>
            <a:endParaRPr lang="en-US"/>
          </a:p>
        </p:txBody>
      </p:sp>
      <p:sp>
        <p:nvSpPr>
          <p:cNvPr id="3" name="Content Placeholder 2"/>
          <p:cNvSpPr>
            <a:spLocks noGrp="1"/>
          </p:cNvSpPr>
          <p:nvPr>
            <p:ph idx="1"/>
          </p:nvPr>
        </p:nvSpPr>
        <p:spPr>
          <a:xfrm>
            <a:off x="19304795" y="1309688"/>
            <a:ext cx="27603450" cy="280963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469358" y="6888957"/>
            <a:ext cx="16244888" cy="22517100"/>
          </a:xfrm>
        </p:spPr>
        <p:txBody>
          <a:bodyPr/>
          <a:lstStyle>
            <a:lvl1pPr marL="0" indent="0">
              <a:buNone/>
              <a:defRPr sz="2100"/>
            </a:lvl1pPr>
            <a:lvl2pPr marL="685800" indent="0">
              <a:buNone/>
              <a:defRPr sz="1800"/>
            </a:lvl2pPr>
            <a:lvl3pPr marL="1371600" indent="0">
              <a:buNone/>
              <a:defRPr sz="1500"/>
            </a:lvl3pPr>
            <a:lvl4pPr marL="2057400" indent="0">
              <a:buNone/>
              <a:defRPr sz="1400"/>
            </a:lvl4pPr>
            <a:lvl5pPr marL="2743200" indent="0">
              <a:buNone/>
              <a:defRPr sz="1400"/>
            </a:lvl5pPr>
            <a:lvl6pPr marL="3429000" indent="0">
              <a:buNone/>
              <a:defRPr sz="1400"/>
            </a:lvl6pPr>
            <a:lvl7pPr marL="4114800" indent="0">
              <a:buNone/>
              <a:defRPr sz="1400"/>
            </a:lvl7pPr>
            <a:lvl8pPr marL="4800600" indent="0">
              <a:buNone/>
              <a:defRPr sz="1400"/>
            </a:lvl8pPr>
            <a:lvl9pPr marL="5486400" indent="0">
              <a:buNone/>
              <a:defRPr sz="14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77401" y="23043358"/>
            <a:ext cx="29627513" cy="2719388"/>
          </a:xfrm>
        </p:spPr>
        <p:txBody>
          <a:bodyPr anchor="b"/>
          <a:lstStyle>
            <a:lvl1pPr algn="l">
              <a:defRPr sz="3000" b="1"/>
            </a:lvl1pPr>
          </a:lstStyle>
          <a:p>
            <a:r>
              <a:rPr lang="en-US" smtClean="0"/>
              <a:t>Click to edit Master title style</a:t>
            </a:r>
            <a:endParaRPr lang="en-US"/>
          </a:p>
        </p:txBody>
      </p:sp>
      <p:sp>
        <p:nvSpPr>
          <p:cNvPr id="3" name="Picture Placeholder 2"/>
          <p:cNvSpPr>
            <a:spLocks noGrp="1"/>
          </p:cNvSpPr>
          <p:nvPr>
            <p:ph type="pic" idx="1"/>
          </p:nvPr>
        </p:nvSpPr>
        <p:spPr>
          <a:xfrm>
            <a:off x="9677401" y="2940845"/>
            <a:ext cx="29627513" cy="1975246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pPr lvl="0"/>
            <a:endParaRPr lang="en-US" noProof="0" smtClean="0"/>
          </a:p>
        </p:txBody>
      </p:sp>
      <p:sp>
        <p:nvSpPr>
          <p:cNvPr id="4" name="Text Placeholder 3"/>
          <p:cNvSpPr>
            <a:spLocks noGrp="1"/>
          </p:cNvSpPr>
          <p:nvPr>
            <p:ph type="body" sz="half" idx="2"/>
          </p:nvPr>
        </p:nvSpPr>
        <p:spPr>
          <a:xfrm>
            <a:off x="9677401" y="25762745"/>
            <a:ext cx="29627513" cy="3864768"/>
          </a:xfrm>
        </p:spPr>
        <p:txBody>
          <a:bodyPr/>
          <a:lstStyle>
            <a:lvl1pPr marL="0" indent="0">
              <a:buNone/>
              <a:defRPr sz="2100"/>
            </a:lvl1pPr>
            <a:lvl2pPr marL="685800" indent="0">
              <a:buNone/>
              <a:defRPr sz="1800"/>
            </a:lvl2pPr>
            <a:lvl3pPr marL="1371600" indent="0">
              <a:buNone/>
              <a:defRPr sz="1500"/>
            </a:lvl3pPr>
            <a:lvl4pPr marL="2057400" indent="0">
              <a:buNone/>
              <a:defRPr sz="1400"/>
            </a:lvl4pPr>
            <a:lvl5pPr marL="2743200" indent="0">
              <a:buNone/>
              <a:defRPr sz="1400"/>
            </a:lvl5pPr>
            <a:lvl6pPr marL="3429000" indent="0">
              <a:buNone/>
              <a:defRPr sz="1400"/>
            </a:lvl6pPr>
            <a:lvl7pPr marL="4114800" indent="0">
              <a:buNone/>
              <a:defRPr sz="1400"/>
            </a:lvl7pPr>
            <a:lvl8pPr marL="4800600" indent="0">
              <a:buNone/>
              <a:defRPr sz="1400"/>
            </a:lvl8pPr>
            <a:lvl9pPr marL="5486400" indent="0">
              <a:buNone/>
              <a:defRPr sz="14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6052" name="Rectangle 36"/>
          <p:cNvSpPr>
            <a:spLocks noChangeArrowheads="1"/>
          </p:cNvSpPr>
          <p:nvPr/>
        </p:nvSpPr>
        <p:spPr bwMode="auto">
          <a:xfrm>
            <a:off x="0" y="0"/>
            <a:ext cx="49377600" cy="4800600"/>
          </a:xfrm>
          <a:prstGeom prst="rect">
            <a:avLst/>
          </a:prstGeom>
          <a:solidFill>
            <a:schemeClr val="accent2"/>
          </a:solidFill>
          <a:ln w="9525">
            <a:solidFill>
              <a:schemeClr val="tx1"/>
            </a:solidFill>
            <a:miter lim="800000"/>
            <a:headEnd/>
            <a:tailEnd/>
          </a:ln>
          <a:effectLst/>
        </p:spPr>
        <p:txBody>
          <a:bodyPr wrap="none" lIns="137160" tIns="68580" rIns="137160" bIns="68580" anchor="ctr"/>
          <a:lstStyle/>
          <a:p>
            <a:pPr>
              <a:defRPr/>
            </a:pPr>
            <a:endParaRPr lang="en-US"/>
          </a:p>
        </p:txBody>
      </p:sp>
      <p:sp>
        <p:nvSpPr>
          <p:cNvPr id="86049" name="Rectangle 33"/>
          <p:cNvSpPr>
            <a:spLocks noChangeArrowheads="1"/>
          </p:cNvSpPr>
          <p:nvPr/>
        </p:nvSpPr>
        <p:spPr bwMode="auto">
          <a:xfrm>
            <a:off x="781050" y="5638801"/>
            <a:ext cx="11220450" cy="26562845"/>
          </a:xfrm>
          <a:prstGeom prst="rect">
            <a:avLst/>
          </a:prstGeom>
          <a:solidFill>
            <a:srgbClr val="FFFFFF"/>
          </a:solidFill>
          <a:ln w="9525">
            <a:solidFill>
              <a:schemeClr val="tx1"/>
            </a:solidFill>
            <a:miter lim="800000"/>
            <a:headEnd/>
            <a:tailEnd/>
          </a:ln>
          <a:effectLst/>
        </p:spPr>
        <p:txBody>
          <a:bodyPr wrap="none" lIns="137160" tIns="68580" rIns="137160" bIns="68580" anchor="ctr"/>
          <a:lstStyle/>
          <a:p>
            <a:pPr>
              <a:defRPr/>
            </a:pPr>
            <a:endParaRPr lang="en-US"/>
          </a:p>
        </p:txBody>
      </p:sp>
      <p:sp>
        <p:nvSpPr>
          <p:cNvPr id="86030" name="Text Box 14"/>
          <p:cNvSpPr txBox="1">
            <a:spLocks noChangeArrowheads="1"/>
          </p:cNvSpPr>
          <p:nvPr/>
        </p:nvSpPr>
        <p:spPr bwMode="auto">
          <a:xfrm>
            <a:off x="673894" y="32370713"/>
            <a:ext cx="2828925" cy="343393"/>
          </a:xfrm>
          <a:prstGeom prst="rect">
            <a:avLst/>
          </a:prstGeom>
          <a:noFill/>
          <a:ln w="9525">
            <a:noFill/>
            <a:miter lim="800000"/>
            <a:headEnd/>
            <a:tailEnd/>
          </a:ln>
          <a:effectLst/>
        </p:spPr>
        <p:txBody>
          <a:bodyPr lIns="97775" tIns="48878" rIns="97775" bIns="48878">
            <a:spAutoFit/>
          </a:bodyPr>
          <a:lstStyle/>
          <a:p>
            <a:pPr defTabSz="978695" eaLnBrk="0" hangingPunct="0">
              <a:lnSpc>
                <a:spcPct val="65000"/>
              </a:lnSpc>
              <a:spcBef>
                <a:spcPct val="50000"/>
              </a:spcBef>
              <a:defRPr/>
            </a:pPr>
            <a:r>
              <a:rPr lang="en-US" sz="500" b="1" dirty="0">
                <a:solidFill>
                  <a:schemeClr val="bg2"/>
                </a:solidFill>
                <a:latin typeface="Arial" charset="0"/>
              </a:rPr>
              <a:t>TEMPLATE DESIGN © 2008</a:t>
            </a:r>
          </a:p>
          <a:p>
            <a:pPr defTabSz="978695" eaLnBrk="0" hangingPunct="0">
              <a:lnSpc>
                <a:spcPct val="65000"/>
              </a:lnSpc>
              <a:spcBef>
                <a:spcPct val="50000"/>
              </a:spcBef>
              <a:defRPr/>
            </a:pPr>
            <a:r>
              <a:rPr lang="en-US" sz="1100" b="1" dirty="0">
                <a:solidFill>
                  <a:schemeClr val="bg2"/>
                </a:solidFill>
                <a:latin typeface="Arial" charset="0"/>
              </a:rPr>
              <a:t>www.PosterPresentations.com</a:t>
            </a:r>
          </a:p>
        </p:txBody>
      </p:sp>
      <p:sp>
        <p:nvSpPr>
          <p:cNvPr id="1029" name="Rectangle 15"/>
          <p:cNvSpPr>
            <a:spLocks noGrp="1" noChangeArrowheads="1"/>
          </p:cNvSpPr>
          <p:nvPr>
            <p:ph type="title"/>
          </p:nvPr>
        </p:nvSpPr>
        <p:spPr bwMode="auto">
          <a:xfrm>
            <a:off x="1081088" y="1273970"/>
            <a:ext cx="47165420" cy="2200275"/>
          </a:xfrm>
          <a:prstGeom prst="rect">
            <a:avLst/>
          </a:prstGeom>
          <a:noFill/>
          <a:ln w="9525">
            <a:noFill/>
            <a:miter lim="800000"/>
            <a:headEnd/>
            <a:tailEnd/>
          </a:ln>
        </p:spPr>
        <p:txBody>
          <a:bodyPr vert="horz" wrap="square" lIns="97775" tIns="48878" rIns="97775" bIns="48878" numCol="1" anchor="ctr" anchorCtr="0" compatLnSpc="1">
            <a:prstTxWarp prst="textNoShape">
              <a:avLst/>
            </a:prstTxWarp>
          </a:bodyPr>
          <a:lstStyle/>
          <a:p>
            <a:pPr lvl="0"/>
            <a:r>
              <a:rPr lang="en-US" smtClean="0"/>
              <a:t>Click to edit Master title style</a:t>
            </a:r>
          </a:p>
        </p:txBody>
      </p:sp>
      <p:sp>
        <p:nvSpPr>
          <p:cNvPr id="1030" name="Rectangle 16"/>
          <p:cNvSpPr>
            <a:spLocks noGrp="1" noChangeArrowheads="1"/>
          </p:cNvSpPr>
          <p:nvPr>
            <p:ph type="body" idx="1"/>
          </p:nvPr>
        </p:nvSpPr>
        <p:spPr bwMode="auto">
          <a:xfrm>
            <a:off x="781050" y="5638801"/>
            <a:ext cx="11220450" cy="26562845"/>
          </a:xfrm>
          <a:prstGeom prst="rect">
            <a:avLst/>
          </a:prstGeom>
          <a:noFill/>
          <a:ln w="9525">
            <a:noFill/>
            <a:miter lim="800000"/>
            <a:headEnd/>
            <a:tailEnd/>
          </a:ln>
        </p:spPr>
        <p:txBody>
          <a:bodyPr vert="horz" wrap="square" lIns="488951" tIns="488951" rIns="488951" bIns="488951"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86041" name="Rectangle 25"/>
          <p:cNvSpPr>
            <a:spLocks noChangeArrowheads="1"/>
          </p:cNvSpPr>
          <p:nvPr/>
        </p:nvSpPr>
        <p:spPr bwMode="auto">
          <a:xfrm>
            <a:off x="0" y="0"/>
            <a:ext cx="49377600" cy="32918400"/>
          </a:xfrm>
          <a:prstGeom prst="rect">
            <a:avLst/>
          </a:prstGeom>
          <a:noFill/>
          <a:ln w="3175">
            <a:solidFill>
              <a:schemeClr val="tx2"/>
            </a:solidFill>
            <a:miter lim="800000"/>
            <a:headEnd/>
            <a:tailEnd/>
          </a:ln>
          <a:effectLst/>
        </p:spPr>
        <p:txBody>
          <a:bodyPr wrap="none" lIns="137160" tIns="68580" rIns="137160" bIns="68580" anchor="ctr"/>
          <a:lstStyle/>
          <a:p>
            <a:pPr>
              <a:defRPr/>
            </a:pPr>
            <a:endParaRPr lang="en-US"/>
          </a:p>
        </p:txBody>
      </p:sp>
      <p:sp>
        <p:nvSpPr>
          <p:cNvPr id="86048" name="Rectangle 32"/>
          <p:cNvSpPr>
            <a:spLocks noChangeArrowheads="1"/>
          </p:cNvSpPr>
          <p:nvPr/>
        </p:nvSpPr>
        <p:spPr bwMode="auto">
          <a:xfrm>
            <a:off x="12927807" y="5638801"/>
            <a:ext cx="11229975" cy="26562845"/>
          </a:xfrm>
          <a:prstGeom prst="rect">
            <a:avLst/>
          </a:prstGeom>
          <a:solidFill>
            <a:srgbClr val="FFFFFF"/>
          </a:solidFill>
          <a:ln w="9525">
            <a:solidFill>
              <a:schemeClr val="tx1"/>
            </a:solidFill>
            <a:miter lim="800000"/>
            <a:headEnd/>
            <a:tailEnd/>
          </a:ln>
          <a:effectLst/>
        </p:spPr>
        <p:txBody>
          <a:bodyPr wrap="none" lIns="137160" tIns="68580" rIns="137160" bIns="68580" anchor="ctr"/>
          <a:lstStyle/>
          <a:p>
            <a:pPr>
              <a:defRPr/>
            </a:pPr>
            <a:endParaRPr lang="en-US"/>
          </a:p>
        </p:txBody>
      </p:sp>
      <p:sp>
        <p:nvSpPr>
          <p:cNvPr id="86050" name="Rectangle 34"/>
          <p:cNvSpPr>
            <a:spLocks noChangeArrowheads="1"/>
          </p:cNvSpPr>
          <p:nvPr/>
        </p:nvSpPr>
        <p:spPr bwMode="auto">
          <a:xfrm>
            <a:off x="25057895" y="5638801"/>
            <a:ext cx="11229975" cy="26562845"/>
          </a:xfrm>
          <a:prstGeom prst="rect">
            <a:avLst/>
          </a:prstGeom>
          <a:solidFill>
            <a:srgbClr val="FFFFFF"/>
          </a:solidFill>
          <a:ln w="9525">
            <a:solidFill>
              <a:schemeClr val="tx1"/>
            </a:solidFill>
            <a:miter lim="800000"/>
            <a:headEnd/>
            <a:tailEnd/>
          </a:ln>
          <a:effectLst/>
        </p:spPr>
        <p:txBody>
          <a:bodyPr wrap="none" lIns="137160" tIns="68580" rIns="137160" bIns="68580" anchor="ctr"/>
          <a:lstStyle/>
          <a:p>
            <a:pPr>
              <a:defRPr/>
            </a:pPr>
            <a:endParaRPr lang="en-US"/>
          </a:p>
        </p:txBody>
      </p:sp>
      <p:sp>
        <p:nvSpPr>
          <p:cNvPr id="86051" name="Rectangle 35"/>
          <p:cNvSpPr>
            <a:spLocks noChangeArrowheads="1"/>
          </p:cNvSpPr>
          <p:nvPr/>
        </p:nvSpPr>
        <p:spPr bwMode="auto">
          <a:xfrm>
            <a:off x="37214175" y="5638801"/>
            <a:ext cx="11229975" cy="26562845"/>
          </a:xfrm>
          <a:prstGeom prst="rect">
            <a:avLst/>
          </a:prstGeom>
          <a:solidFill>
            <a:srgbClr val="FFFFFF"/>
          </a:solidFill>
          <a:ln w="9525">
            <a:solidFill>
              <a:schemeClr val="tx1"/>
            </a:solidFill>
            <a:miter lim="800000"/>
            <a:headEnd/>
            <a:tailEnd/>
          </a:ln>
          <a:effectLst/>
        </p:spPr>
        <p:txBody>
          <a:bodyPr wrap="none" lIns="137160" tIns="68580" rIns="137160" bIns="68580" anchor="ctr"/>
          <a:lstStyle/>
          <a:p>
            <a:pPr>
              <a:defRPr/>
            </a:pPr>
            <a:endParaRPr lang="en-US"/>
          </a:p>
        </p:txBody>
      </p:sp>
      <p:sp>
        <p:nvSpPr>
          <p:cNvPr id="86053" name="Line 37"/>
          <p:cNvSpPr>
            <a:spLocks noChangeShapeType="1"/>
          </p:cNvSpPr>
          <p:nvPr/>
        </p:nvSpPr>
        <p:spPr bwMode="auto">
          <a:xfrm>
            <a:off x="0" y="4800600"/>
            <a:ext cx="49377600" cy="0"/>
          </a:xfrm>
          <a:prstGeom prst="line">
            <a:avLst/>
          </a:prstGeom>
          <a:noFill/>
          <a:ln w="190500">
            <a:solidFill>
              <a:srgbClr val="FF9900"/>
            </a:solidFill>
            <a:round/>
            <a:headEnd/>
            <a:tailEnd/>
          </a:ln>
          <a:effectLst/>
        </p:spPr>
        <p:txBody>
          <a:bodyPr lIns="493776" tIns="493776" rIns="493776" bIns="493776">
            <a:spAutoFit/>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978695" rtl="0" eaLnBrk="0" fontAlgn="base" hangingPunct="0">
        <a:spcBef>
          <a:spcPct val="0"/>
        </a:spcBef>
        <a:spcAft>
          <a:spcPct val="0"/>
        </a:spcAft>
        <a:defRPr sz="9200">
          <a:solidFill>
            <a:srgbClr val="FFFFFF"/>
          </a:solidFill>
          <a:latin typeface="+mj-lt"/>
          <a:ea typeface="+mj-ea"/>
          <a:cs typeface="+mj-cs"/>
        </a:defRPr>
      </a:lvl1pPr>
      <a:lvl2pPr algn="ctr" defTabSz="978695" rtl="0" eaLnBrk="0" fontAlgn="base" hangingPunct="0">
        <a:spcBef>
          <a:spcPct val="0"/>
        </a:spcBef>
        <a:spcAft>
          <a:spcPct val="0"/>
        </a:spcAft>
        <a:defRPr sz="9200">
          <a:solidFill>
            <a:srgbClr val="FFFFFF"/>
          </a:solidFill>
          <a:latin typeface="Arial Black" pitchFamily="34" charset="0"/>
        </a:defRPr>
      </a:lvl2pPr>
      <a:lvl3pPr algn="ctr" defTabSz="978695" rtl="0" eaLnBrk="0" fontAlgn="base" hangingPunct="0">
        <a:spcBef>
          <a:spcPct val="0"/>
        </a:spcBef>
        <a:spcAft>
          <a:spcPct val="0"/>
        </a:spcAft>
        <a:defRPr sz="9200">
          <a:solidFill>
            <a:srgbClr val="FFFFFF"/>
          </a:solidFill>
          <a:latin typeface="Arial Black" pitchFamily="34" charset="0"/>
        </a:defRPr>
      </a:lvl3pPr>
      <a:lvl4pPr algn="ctr" defTabSz="978695" rtl="0" eaLnBrk="0" fontAlgn="base" hangingPunct="0">
        <a:spcBef>
          <a:spcPct val="0"/>
        </a:spcBef>
        <a:spcAft>
          <a:spcPct val="0"/>
        </a:spcAft>
        <a:defRPr sz="9200">
          <a:solidFill>
            <a:srgbClr val="FFFFFF"/>
          </a:solidFill>
          <a:latin typeface="Arial Black" pitchFamily="34" charset="0"/>
        </a:defRPr>
      </a:lvl4pPr>
      <a:lvl5pPr algn="ctr" defTabSz="978695" rtl="0" eaLnBrk="0" fontAlgn="base" hangingPunct="0">
        <a:spcBef>
          <a:spcPct val="0"/>
        </a:spcBef>
        <a:spcAft>
          <a:spcPct val="0"/>
        </a:spcAft>
        <a:defRPr sz="9200">
          <a:solidFill>
            <a:srgbClr val="FFFFFF"/>
          </a:solidFill>
          <a:latin typeface="Arial Black" pitchFamily="34" charset="0"/>
        </a:defRPr>
      </a:lvl5pPr>
      <a:lvl6pPr marL="685800" algn="ctr" defTabSz="978695" rtl="0" fontAlgn="base">
        <a:spcBef>
          <a:spcPct val="0"/>
        </a:spcBef>
        <a:spcAft>
          <a:spcPct val="0"/>
        </a:spcAft>
        <a:defRPr sz="9200">
          <a:solidFill>
            <a:srgbClr val="FFFFFF"/>
          </a:solidFill>
          <a:latin typeface="Arial Black" pitchFamily="34" charset="0"/>
        </a:defRPr>
      </a:lvl6pPr>
      <a:lvl7pPr marL="1371600" algn="ctr" defTabSz="978695" rtl="0" fontAlgn="base">
        <a:spcBef>
          <a:spcPct val="0"/>
        </a:spcBef>
        <a:spcAft>
          <a:spcPct val="0"/>
        </a:spcAft>
        <a:defRPr sz="9200">
          <a:solidFill>
            <a:srgbClr val="FFFFFF"/>
          </a:solidFill>
          <a:latin typeface="Arial Black" pitchFamily="34" charset="0"/>
        </a:defRPr>
      </a:lvl7pPr>
      <a:lvl8pPr marL="2057400" algn="ctr" defTabSz="978695" rtl="0" fontAlgn="base">
        <a:spcBef>
          <a:spcPct val="0"/>
        </a:spcBef>
        <a:spcAft>
          <a:spcPct val="0"/>
        </a:spcAft>
        <a:defRPr sz="9200">
          <a:solidFill>
            <a:srgbClr val="FFFFFF"/>
          </a:solidFill>
          <a:latin typeface="Arial Black" pitchFamily="34" charset="0"/>
        </a:defRPr>
      </a:lvl8pPr>
      <a:lvl9pPr marL="2743200" algn="ctr" defTabSz="978695" rtl="0" fontAlgn="base">
        <a:spcBef>
          <a:spcPct val="0"/>
        </a:spcBef>
        <a:spcAft>
          <a:spcPct val="0"/>
        </a:spcAft>
        <a:defRPr sz="9200">
          <a:solidFill>
            <a:srgbClr val="FFFFFF"/>
          </a:solidFill>
          <a:latin typeface="Arial Black" pitchFamily="34" charset="0"/>
        </a:defRPr>
      </a:lvl9pPr>
    </p:titleStyle>
    <p:bodyStyle>
      <a:lvl1pPr marL="366713" indent="-366713" algn="l" defTabSz="978695" rtl="0" eaLnBrk="0" fontAlgn="base" hangingPunct="0">
        <a:spcBef>
          <a:spcPct val="20000"/>
        </a:spcBef>
        <a:spcAft>
          <a:spcPct val="0"/>
        </a:spcAft>
        <a:buChar char="•"/>
        <a:defRPr sz="3200">
          <a:solidFill>
            <a:schemeClr val="tx1"/>
          </a:solidFill>
          <a:latin typeface="+mn-lt"/>
          <a:ea typeface="+mn-ea"/>
          <a:cs typeface="+mn-cs"/>
        </a:defRPr>
      </a:lvl1pPr>
      <a:lvl2pPr marL="792957" indent="-302420" algn="l" defTabSz="978695" rtl="0" eaLnBrk="0" fontAlgn="base" hangingPunct="0">
        <a:spcBef>
          <a:spcPct val="20000"/>
        </a:spcBef>
        <a:spcAft>
          <a:spcPct val="0"/>
        </a:spcAft>
        <a:buChar char="–"/>
        <a:defRPr sz="3200">
          <a:solidFill>
            <a:schemeClr val="tx1"/>
          </a:solidFill>
          <a:latin typeface="+mn-lt"/>
        </a:defRPr>
      </a:lvl2pPr>
      <a:lvl3pPr marL="1223963" indent="-245270" algn="l" defTabSz="978695" rtl="0" eaLnBrk="0" fontAlgn="base" hangingPunct="0">
        <a:spcBef>
          <a:spcPct val="20000"/>
        </a:spcBef>
        <a:spcAft>
          <a:spcPct val="0"/>
        </a:spcAft>
        <a:buChar char="•"/>
        <a:defRPr sz="2600">
          <a:solidFill>
            <a:schemeClr val="tx1"/>
          </a:solidFill>
          <a:latin typeface="+mn-lt"/>
        </a:defRPr>
      </a:lvl3pPr>
      <a:lvl4pPr marL="1714500" indent="-245270" algn="l" defTabSz="978695" rtl="0" eaLnBrk="0" fontAlgn="base" hangingPunct="0">
        <a:spcBef>
          <a:spcPct val="20000"/>
        </a:spcBef>
        <a:spcAft>
          <a:spcPct val="0"/>
        </a:spcAft>
        <a:buChar char="–"/>
        <a:defRPr sz="2100">
          <a:solidFill>
            <a:schemeClr val="tx1"/>
          </a:solidFill>
          <a:latin typeface="+mn-lt"/>
        </a:defRPr>
      </a:lvl4pPr>
      <a:lvl5pPr marL="2205038" indent="-245270" algn="l" defTabSz="978695" rtl="0" eaLnBrk="0" fontAlgn="base" hangingPunct="0">
        <a:spcBef>
          <a:spcPct val="20000"/>
        </a:spcBef>
        <a:spcAft>
          <a:spcPct val="0"/>
        </a:spcAft>
        <a:buChar char="»"/>
        <a:defRPr sz="2100">
          <a:solidFill>
            <a:schemeClr val="tx1"/>
          </a:solidFill>
          <a:latin typeface="+mn-lt"/>
        </a:defRPr>
      </a:lvl5pPr>
      <a:lvl6pPr marL="2890838" indent="-245270" algn="l" defTabSz="978695" rtl="0" fontAlgn="base">
        <a:spcBef>
          <a:spcPct val="20000"/>
        </a:spcBef>
        <a:spcAft>
          <a:spcPct val="0"/>
        </a:spcAft>
        <a:buChar char="»"/>
        <a:defRPr sz="2100">
          <a:solidFill>
            <a:schemeClr val="tx1"/>
          </a:solidFill>
          <a:latin typeface="+mn-lt"/>
        </a:defRPr>
      </a:lvl6pPr>
      <a:lvl7pPr marL="3576638" indent="-245270" algn="l" defTabSz="978695" rtl="0" fontAlgn="base">
        <a:spcBef>
          <a:spcPct val="20000"/>
        </a:spcBef>
        <a:spcAft>
          <a:spcPct val="0"/>
        </a:spcAft>
        <a:buChar char="»"/>
        <a:defRPr sz="2100">
          <a:solidFill>
            <a:schemeClr val="tx1"/>
          </a:solidFill>
          <a:latin typeface="+mn-lt"/>
        </a:defRPr>
      </a:lvl7pPr>
      <a:lvl8pPr marL="4262438" indent="-245270" algn="l" defTabSz="978695" rtl="0" fontAlgn="base">
        <a:spcBef>
          <a:spcPct val="20000"/>
        </a:spcBef>
        <a:spcAft>
          <a:spcPct val="0"/>
        </a:spcAft>
        <a:buChar char="»"/>
        <a:defRPr sz="2100">
          <a:solidFill>
            <a:schemeClr val="tx1"/>
          </a:solidFill>
          <a:latin typeface="+mn-lt"/>
        </a:defRPr>
      </a:lvl8pPr>
      <a:lvl9pPr marL="4948238" indent="-245270" algn="l" defTabSz="978695" rtl="0" fontAlgn="base">
        <a:spcBef>
          <a:spcPct val="20000"/>
        </a:spcBef>
        <a:spcAft>
          <a:spcPct val="0"/>
        </a:spcAft>
        <a:buChar char="»"/>
        <a:defRPr sz="2100">
          <a:solidFill>
            <a:schemeClr val="tx1"/>
          </a:solidFill>
          <a:latin typeface="+mn-lt"/>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0226" name="Rectangle 2"/>
          <p:cNvSpPr>
            <a:spLocks noChangeArrowheads="1"/>
          </p:cNvSpPr>
          <p:nvPr/>
        </p:nvSpPr>
        <p:spPr bwMode="auto">
          <a:xfrm>
            <a:off x="0" y="0"/>
            <a:ext cx="49377600" cy="4800600"/>
          </a:xfrm>
          <a:prstGeom prst="rect">
            <a:avLst/>
          </a:prstGeom>
          <a:solidFill>
            <a:schemeClr val="accent1"/>
          </a:solidFill>
          <a:ln w="9525">
            <a:solidFill>
              <a:schemeClr val="tx1"/>
            </a:solidFill>
            <a:miter lim="800000"/>
            <a:headEnd/>
            <a:tailEnd/>
          </a:ln>
          <a:effectLst/>
        </p:spPr>
        <p:txBody>
          <a:bodyPr wrap="none" lIns="137160" tIns="68580" rIns="137160" bIns="68580" anchor="ctr"/>
          <a:lstStyle/>
          <a:p>
            <a:pPr>
              <a:defRPr/>
            </a:pPr>
            <a:endParaRPr lang="en-US"/>
          </a:p>
        </p:txBody>
      </p:sp>
      <p:sp>
        <p:nvSpPr>
          <p:cNvPr id="180227" name="Rectangle 3"/>
          <p:cNvSpPr>
            <a:spLocks noChangeArrowheads="1"/>
          </p:cNvSpPr>
          <p:nvPr/>
        </p:nvSpPr>
        <p:spPr bwMode="auto">
          <a:xfrm>
            <a:off x="781050" y="5638801"/>
            <a:ext cx="11220450" cy="26562845"/>
          </a:xfrm>
          <a:prstGeom prst="rect">
            <a:avLst/>
          </a:prstGeom>
          <a:solidFill>
            <a:schemeClr val="accent1"/>
          </a:solidFill>
          <a:ln w="9525">
            <a:solidFill>
              <a:schemeClr val="tx1"/>
            </a:solidFill>
            <a:miter lim="800000"/>
            <a:headEnd/>
            <a:tailEnd/>
          </a:ln>
          <a:effectLst/>
        </p:spPr>
        <p:txBody>
          <a:bodyPr wrap="none" lIns="137160" tIns="68580" rIns="137160" bIns="68580" anchor="ctr"/>
          <a:lstStyle/>
          <a:p>
            <a:pPr>
              <a:defRPr/>
            </a:pPr>
            <a:endParaRPr lang="en-US"/>
          </a:p>
        </p:txBody>
      </p:sp>
      <p:sp>
        <p:nvSpPr>
          <p:cNvPr id="180228" name="Rectangle 4"/>
          <p:cNvSpPr>
            <a:spLocks noChangeArrowheads="1"/>
          </p:cNvSpPr>
          <p:nvPr/>
        </p:nvSpPr>
        <p:spPr bwMode="auto">
          <a:xfrm>
            <a:off x="0" y="4800601"/>
            <a:ext cx="49377600" cy="130970"/>
          </a:xfrm>
          <a:prstGeom prst="rect">
            <a:avLst/>
          </a:prstGeom>
          <a:solidFill>
            <a:srgbClr val="660000"/>
          </a:solidFill>
          <a:ln w="9525">
            <a:noFill/>
            <a:miter lim="800000"/>
            <a:headEnd/>
            <a:tailEnd/>
          </a:ln>
          <a:effectLst/>
        </p:spPr>
        <p:txBody>
          <a:bodyPr wrap="none" lIns="137160" tIns="68580" rIns="137160" bIns="68580" anchor="ctr"/>
          <a:lstStyle/>
          <a:p>
            <a:pPr>
              <a:defRPr/>
            </a:pPr>
            <a:endParaRPr lang="en-US"/>
          </a:p>
        </p:txBody>
      </p:sp>
      <p:sp>
        <p:nvSpPr>
          <p:cNvPr id="180229" name="Text Box 5"/>
          <p:cNvSpPr txBox="1">
            <a:spLocks noChangeArrowheads="1"/>
          </p:cNvSpPr>
          <p:nvPr/>
        </p:nvSpPr>
        <p:spPr bwMode="auto">
          <a:xfrm>
            <a:off x="685800" y="32444533"/>
            <a:ext cx="2828925" cy="353396"/>
          </a:xfrm>
          <a:prstGeom prst="rect">
            <a:avLst/>
          </a:prstGeom>
          <a:noFill/>
          <a:ln w="9525">
            <a:noFill/>
            <a:miter lim="800000"/>
            <a:headEnd/>
            <a:tailEnd/>
          </a:ln>
          <a:effectLst/>
        </p:spPr>
        <p:txBody>
          <a:bodyPr lIns="97775" tIns="48878" rIns="97775" bIns="48878">
            <a:spAutoFit/>
          </a:bodyPr>
          <a:lstStyle/>
          <a:p>
            <a:pPr defTabSz="978695" eaLnBrk="0" hangingPunct="0">
              <a:lnSpc>
                <a:spcPct val="65000"/>
              </a:lnSpc>
              <a:spcBef>
                <a:spcPct val="50000"/>
              </a:spcBef>
              <a:defRPr/>
            </a:pPr>
            <a:r>
              <a:rPr lang="en-US" sz="600" b="1" dirty="0">
                <a:solidFill>
                  <a:schemeClr val="bg2"/>
                </a:solidFill>
                <a:latin typeface="Arial" charset="0"/>
              </a:rPr>
              <a:t>POSTER TEMPLATE BY:</a:t>
            </a:r>
          </a:p>
          <a:p>
            <a:pPr defTabSz="978695" eaLnBrk="0" hangingPunct="0">
              <a:lnSpc>
                <a:spcPct val="65000"/>
              </a:lnSpc>
              <a:spcBef>
                <a:spcPct val="50000"/>
              </a:spcBef>
              <a:defRPr/>
            </a:pPr>
            <a:r>
              <a:rPr lang="en-US" sz="1100" b="1" dirty="0">
                <a:solidFill>
                  <a:schemeClr val="bg2"/>
                </a:solidFill>
                <a:latin typeface="Arial" charset="0"/>
              </a:rPr>
              <a:t>www.PosterPresentations.com</a:t>
            </a:r>
          </a:p>
        </p:txBody>
      </p:sp>
      <p:sp>
        <p:nvSpPr>
          <p:cNvPr id="2054" name="Rectangle 6"/>
          <p:cNvSpPr>
            <a:spLocks noGrp="1" noChangeArrowheads="1"/>
          </p:cNvSpPr>
          <p:nvPr>
            <p:ph type="title"/>
          </p:nvPr>
        </p:nvSpPr>
        <p:spPr bwMode="auto">
          <a:xfrm>
            <a:off x="1081088" y="1273970"/>
            <a:ext cx="47165420" cy="2200275"/>
          </a:xfrm>
          <a:prstGeom prst="rect">
            <a:avLst/>
          </a:prstGeom>
          <a:noFill/>
          <a:ln w="9525">
            <a:noFill/>
            <a:miter lim="800000"/>
            <a:headEnd/>
            <a:tailEnd/>
          </a:ln>
        </p:spPr>
        <p:txBody>
          <a:bodyPr vert="horz" wrap="square" lIns="97775" tIns="48878" rIns="97775" bIns="48878" numCol="1" anchor="ctr" anchorCtr="0" compatLnSpc="1">
            <a:prstTxWarp prst="textNoShape">
              <a:avLst/>
            </a:prstTxWarp>
          </a:bodyPr>
          <a:lstStyle/>
          <a:p>
            <a:pPr lvl="0"/>
            <a:r>
              <a:rPr lang="en-US" smtClean="0"/>
              <a:t>Click to edit Master title style</a:t>
            </a:r>
          </a:p>
        </p:txBody>
      </p:sp>
      <p:sp>
        <p:nvSpPr>
          <p:cNvPr id="2055" name="Rectangle 7"/>
          <p:cNvSpPr>
            <a:spLocks noGrp="1" noChangeArrowheads="1"/>
          </p:cNvSpPr>
          <p:nvPr>
            <p:ph type="body" idx="1"/>
          </p:nvPr>
        </p:nvSpPr>
        <p:spPr bwMode="auto">
          <a:xfrm>
            <a:off x="781050" y="5638801"/>
            <a:ext cx="11220450" cy="26562845"/>
          </a:xfrm>
          <a:prstGeom prst="rect">
            <a:avLst/>
          </a:prstGeom>
          <a:noFill/>
          <a:ln w="9525">
            <a:noFill/>
            <a:miter lim="800000"/>
            <a:headEnd/>
            <a:tailEnd/>
          </a:ln>
        </p:spPr>
        <p:txBody>
          <a:bodyPr vert="horz" wrap="square" lIns="488951" tIns="488951" rIns="488951" bIns="488951"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80232" name="Rectangle 8"/>
          <p:cNvSpPr>
            <a:spLocks noChangeArrowheads="1"/>
          </p:cNvSpPr>
          <p:nvPr/>
        </p:nvSpPr>
        <p:spPr bwMode="auto">
          <a:xfrm>
            <a:off x="0" y="0"/>
            <a:ext cx="49377600" cy="32918400"/>
          </a:xfrm>
          <a:prstGeom prst="rect">
            <a:avLst/>
          </a:prstGeom>
          <a:noFill/>
          <a:ln w="3175">
            <a:solidFill>
              <a:schemeClr val="tx2"/>
            </a:solidFill>
            <a:miter lim="800000"/>
            <a:headEnd/>
            <a:tailEnd/>
          </a:ln>
          <a:effectLst/>
        </p:spPr>
        <p:txBody>
          <a:bodyPr wrap="none" lIns="137160" tIns="68580" rIns="137160" bIns="68580" anchor="ctr"/>
          <a:lstStyle/>
          <a:p>
            <a:pPr>
              <a:defRPr/>
            </a:pPr>
            <a:endParaRPr lang="en-US"/>
          </a:p>
        </p:txBody>
      </p:sp>
      <p:sp>
        <p:nvSpPr>
          <p:cNvPr id="180233" name="Rectangle 9"/>
          <p:cNvSpPr>
            <a:spLocks noChangeArrowheads="1"/>
          </p:cNvSpPr>
          <p:nvPr/>
        </p:nvSpPr>
        <p:spPr bwMode="auto">
          <a:xfrm>
            <a:off x="12927808" y="5638801"/>
            <a:ext cx="23360063" cy="26562845"/>
          </a:xfrm>
          <a:prstGeom prst="rect">
            <a:avLst/>
          </a:prstGeom>
          <a:solidFill>
            <a:schemeClr val="accent1"/>
          </a:solidFill>
          <a:ln w="9525">
            <a:solidFill>
              <a:schemeClr val="tx1"/>
            </a:solidFill>
            <a:miter lim="800000"/>
            <a:headEnd/>
            <a:tailEnd/>
          </a:ln>
          <a:effectLst/>
        </p:spPr>
        <p:txBody>
          <a:bodyPr wrap="none" lIns="137160" tIns="68580" rIns="137160" bIns="68580" anchor="ctr"/>
          <a:lstStyle/>
          <a:p>
            <a:pPr>
              <a:defRPr/>
            </a:pPr>
            <a:endParaRPr lang="en-US"/>
          </a:p>
        </p:txBody>
      </p:sp>
      <p:sp>
        <p:nvSpPr>
          <p:cNvPr id="180235" name="Rectangle 11"/>
          <p:cNvSpPr>
            <a:spLocks noChangeArrowheads="1"/>
          </p:cNvSpPr>
          <p:nvPr/>
        </p:nvSpPr>
        <p:spPr bwMode="auto">
          <a:xfrm>
            <a:off x="37214175" y="5638801"/>
            <a:ext cx="11229975" cy="26562845"/>
          </a:xfrm>
          <a:prstGeom prst="rect">
            <a:avLst/>
          </a:prstGeom>
          <a:solidFill>
            <a:schemeClr val="accent1"/>
          </a:solidFill>
          <a:ln w="9525">
            <a:solidFill>
              <a:schemeClr val="tx1"/>
            </a:solidFill>
            <a:miter lim="800000"/>
            <a:headEnd/>
            <a:tailEnd/>
          </a:ln>
          <a:effectLst/>
        </p:spPr>
        <p:txBody>
          <a:bodyPr wrap="none" lIns="137160" tIns="68580" rIns="137160" bIns="68580"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78695" rtl="0" eaLnBrk="0" fontAlgn="base" hangingPunct="0">
        <a:spcBef>
          <a:spcPct val="0"/>
        </a:spcBef>
        <a:spcAft>
          <a:spcPct val="0"/>
        </a:spcAft>
        <a:defRPr sz="9200">
          <a:solidFill>
            <a:schemeClr val="tx2"/>
          </a:solidFill>
          <a:latin typeface="+mj-lt"/>
          <a:ea typeface="+mj-ea"/>
          <a:cs typeface="+mj-cs"/>
        </a:defRPr>
      </a:lvl1pPr>
      <a:lvl2pPr algn="ctr" defTabSz="978695" rtl="0" eaLnBrk="0" fontAlgn="base" hangingPunct="0">
        <a:spcBef>
          <a:spcPct val="0"/>
        </a:spcBef>
        <a:spcAft>
          <a:spcPct val="0"/>
        </a:spcAft>
        <a:defRPr sz="9200">
          <a:solidFill>
            <a:schemeClr val="tx2"/>
          </a:solidFill>
          <a:latin typeface="Arial Black" pitchFamily="34" charset="0"/>
        </a:defRPr>
      </a:lvl2pPr>
      <a:lvl3pPr algn="ctr" defTabSz="978695" rtl="0" eaLnBrk="0" fontAlgn="base" hangingPunct="0">
        <a:spcBef>
          <a:spcPct val="0"/>
        </a:spcBef>
        <a:spcAft>
          <a:spcPct val="0"/>
        </a:spcAft>
        <a:defRPr sz="9200">
          <a:solidFill>
            <a:schemeClr val="tx2"/>
          </a:solidFill>
          <a:latin typeface="Arial Black" pitchFamily="34" charset="0"/>
        </a:defRPr>
      </a:lvl3pPr>
      <a:lvl4pPr algn="ctr" defTabSz="978695" rtl="0" eaLnBrk="0" fontAlgn="base" hangingPunct="0">
        <a:spcBef>
          <a:spcPct val="0"/>
        </a:spcBef>
        <a:spcAft>
          <a:spcPct val="0"/>
        </a:spcAft>
        <a:defRPr sz="9200">
          <a:solidFill>
            <a:schemeClr val="tx2"/>
          </a:solidFill>
          <a:latin typeface="Arial Black" pitchFamily="34" charset="0"/>
        </a:defRPr>
      </a:lvl4pPr>
      <a:lvl5pPr algn="ctr" defTabSz="978695" rtl="0" eaLnBrk="0" fontAlgn="base" hangingPunct="0">
        <a:spcBef>
          <a:spcPct val="0"/>
        </a:spcBef>
        <a:spcAft>
          <a:spcPct val="0"/>
        </a:spcAft>
        <a:defRPr sz="9200">
          <a:solidFill>
            <a:schemeClr val="tx2"/>
          </a:solidFill>
          <a:latin typeface="Arial Black" pitchFamily="34" charset="0"/>
        </a:defRPr>
      </a:lvl5pPr>
      <a:lvl6pPr marL="685800" algn="ctr" defTabSz="978695" rtl="0" fontAlgn="base">
        <a:spcBef>
          <a:spcPct val="0"/>
        </a:spcBef>
        <a:spcAft>
          <a:spcPct val="0"/>
        </a:spcAft>
        <a:defRPr sz="9200">
          <a:solidFill>
            <a:schemeClr val="tx2"/>
          </a:solidFill>
          <a:latin typeface="Arial Black" pitchFamily="34" charset="0"/>
        </a:defRPr>
      </a:lvl6pPr>
      <a:lvl7pPr marL="1371600" algn="ctr" defTabSz="978695" rtl="0" fontAlgn="base">
        <a:spcBef>
          <a:spcPct val="0"/>
        </a:spcBef>
        <a:spcAft>
          <a:spcPct val="0"/>
        </a:spcAft>
        <a:defRPr sz="9200">
          <a:solidFill>
            <a:schemeClr val="tx2"/>
          </a:solidFill>
          <a:latin typeface="Arial Black" pitchFamily="34" charset="0"/>
        </a:defRPr>
      </a:lvl7pPr>
      <a:lvl8pPr marL="2057400" algn="ctr" defTabSz="978695" rtl="0" fontAlgn="base">
        <a:spcBef>
          <a:spcPct val="0"/>
        </a:spcBef>
        <a:spcAft>
          <a:spcPct val="0"/>
        </a:spcAft>
        <a:defRPr sz="9200">
          <a:solidFill>
            <a:schemeClr val="tx2"/>
          </a:solidFill>
          <a:latin typeface="Arial Black" pitchFamily="34" charset="0"/>
        </a:defRPr>
      </a:lvl8pPr>
      <a:lvl9pPr marL="2743200" algn="ctr" defTabSz="978695" rtl="0" fontAlgn="base">
        <a:spcBef>
          <a:spcPct val="0"/>
        </a:spcBef>
        <a:spcAft>
          <a:spcPct val="0"/>
        </a:spcAft>
        <a:defRPr sz="9200">
          <a:solidFill>
            <a:schemeClr val="tx2"/>
          </a:solidFill>
          <a:latin typeface="Arial Black" pitchFamily="34" charset="0"/>
        </a:defRPr>
      </a:lvl9pPr>
    </p:titleStyle>
    <p:bodyStyle>
      <a:lvl1pPr marL="366713" indent="-366713" algn="l" defTabSz="978695" rtl="0" eaLnBrk="0" fontAlgn="base" hangingPunct="0">
        <a:spcBef>
          <a:spcPct val="20000"/>
        </a:spcBef>
        <a:spcAft>
          <a:spcPct val="0"/>
        </a:spcAft>
        <a:buChar char="•"/>
        <a:defRPr sz="3200">
          <a:solidFill>
            <a:schemeClr val="tx1"/>
          </a:solidFill>
          <a:latin typeface="+mn-lt"/>
          <a:ea typeface="+mn-ea"/>
          <a:cs typeface="+mn-cs"/>
        </a:defRPr>
      </a:lvl1pPr>
      <a:lvl2pPr marL="792957" indent="-302420" algn="l" defTabSz="978695" rtl="0" eaLnBrk="0" fontAlgn="base" hangingPunct="0">
        <a:spcBef>
          <a:spcPct val="20000"/>
        </a:spcBef>
        <a:spcAft>
          <a:spcPct val="0"/>
        </a:spcAft>
        <a:buChar char="–"/>
        <a:defRPr sz="3200">
          <a:solidFill>
            <a:schemeClr val="tx1"/>
          </a:solidFill>
          <a:latin typeface="+mn-lt"/>
        </a:defRPr>
      </a:lvl2pPr>
      <a:lvl3pPr marL="1223963" indent="-245270" algn="l" defTabSz="978695" rtl="0" eaLnBrk="0" fontAlgn="base" hangingPunct="0">
        <a:spcBef>
          <a:spcPct val="20000"/>
        </a:spcBef>
        <a:spcAft>
          <a:spcPct val="0"/>
        </a:spcAft>
        <a:buChar char="•"/>
        <a:defRPr sz="2600">
          <a:solidFill>
            <a:schemeClr val="tx1"/>
          </a:solidFill>
          <a:latin typeface="+mn-lt"/>
        </a:defRPr>
      </a:lvl3pPr>
      <a:lvl4pPr marL="1714500" indent="-245270" algn="l" defTabSz="978695" rtl="0" eaLnBrk="0" fontAlgn="base" hangingPunct="0">
        <a:spcBef>
          <a:spcPct val="20000"/>
        </a:spcBef>
        <a:spcAft>
          <a:spcPct val="0"/>
        </a:spcAft>
        <a:buChar char="–"/>
        <a:defRPr sz="2100">
          <a:solidFill>
            <a:schemeClr val="tx1"/>
          </a:solidFill>
          <a:latin typeface="+mn-lt"/>
        </a:defRPr>
      </a:lvl4pPr>
      <a:lvl5pPr marL="2205038" indent="-245270" algn="l" defTabSz="978695" rtl="0" eaLnBrk="0" fontAlgn="base" hangingPunct="0">
        <a:spcBef>
          <a:spcPct val="20000"/>
        </a:spcBef>
        <a:spcAft>
          <a:spcPct val="0"/>
        </a:spcAft>
        <a:buChar char="»"/>
        <a:defRPr sz="2100">
          <a:solidFill>
            <a:schemeClr val="tx1"/>
          </a:solidFill>
          <a:latin typeface="+mn-lt"/>
        </a:defRPr>
      </a:lvl5pPr>
      <a:lvl6pPr marL="2890838" indent="-245270" algn="l" defTabSz="978695" rtl="0" fontAlgn="base">
        <a:spcBef>
          <a:spcPct val="20000"/>
        </a:spcBef>
        <a:spcAft>
          <a:spcPct val="0"/>
        </a:spcAft>
        <a:buChar char="»"/>
        <a:defRPr sz="2100">
          <a:solidFill>
            <a:schemeClr val="tx1"/>
          </a:solidFill>
          <a:latin typeface="+mn-lt"/>
        </a:defRPr>
      </a:lvl6pPr>
      <a:lvl7pPr marL="3576638" indent="-245270" algn="l" defTabSz="978695" rtl="0" fontAlgn="base">
        <a:spcBef>
          <a:spcPct val="20000"/>
        </a:spcBef>
        <a:spcAft>
          <a:spcPct val="0"/>
        </a:spcAft>
        <a:buChar char="»"/>
        <a:defRPr sz="2100">
          <a:solidFill>
            <a:schemeClr val="tx1"/>
          </a:solidFill>
          <a:latin typeface="+mn-lt"/>
        </a:defRPr>
      </a:lvl7pPr>
      <a:lvl8pPr marL="4262438" indent="-245270" algn="l" defTabSz="978695" rtl="0" fontAlgn="base">
        <a:spcBef>
          <a:spcPct val="20000"/>
        </a:spcBef>
        <a:spcAft>
          <a:spcPct val="0"/>
        </a:spcAft>
        <a:buChar char="»"/>
        <a:defRPr sz="2100">
          <a:solidFill>
            <a:schemeClr val="tx1"/>
          </a:solidFill>
          <a:latin typeface="+mn-lt"/>
        </a:defRPr>
      </a:lvl8pPr>
      <a:lvl9pPr marL="4948238" indent="-245270" algn="l" defTabSz="978695" rtl="0" fontAlgn="base">
        <a:spcBef>
          <a:spcPct val="20000"/>
        </a:spcBef>
        <a:spcAft>
          <a:spcPct val="0"/>
        </a:spcAft>
        <a:buChar char="»"/>
        <a:defRPr sz="2100">
          <a:solidFill>
            <a:schemeClr val="tx1"/>
          </a:solidFill>
          <a:latin typeface="+mn-lt"/>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1250" name="Rectangle 2"/>
          <p:cNvSpPr>
            <a:spLocks noChangeArrowheads="1"/>
          </p:cNvSpPr>
          <p:nvPr/>
        </p:nvSpPr>
        <p:spPr bwMode="auto">
          <a:xfrm>
            <a:off x="0" y="0"/>
            <a:ext cx="49377600" cy="4800600"/>
          </a:xfrm>
          <a:prstGeom prst="rect">
            <a:avLst/>
          </a:prstGeom>
          <a:solidFill>
            <a:schemeClr val="accent1"/>
          </a:solidFill>
          <a:ln w="9525">
            <a:solidFill>
              <a:schemeClr val="tx1"/>
            </a:solidFill>
            <a:miter lim="800000"/>
            <a:headEnd/>
            <a:tailEnd/>
          </a:ln>
          <a:effectLst/>
        </p:spPr>
        <p:txBody>
          <a:bodyPr wrap="none" lIns="137160" tIns="68580" rIns="137160" bIns="68580" anchor="ctr"/>
          <a:lstStyle/>
          <a:p>
            <a:pPr>
              <a:defRPr/>
            </a:pPr>
            <a:endParaRPr lang="en-US"/>
          </a:p>
        </p:txBody>
      </p:sp>
      <p:sp>
        <p:nvSpPr>
          <p:cNvPr id="181251" name="Rectangle 3"/>
          <p:cNvSpPr>
            <a:spLocks noChangeArrowheads="1"/>
          </p:cNvSpPr>
          <p:nvPr/>
        </p:nvSpPr>
        <p:spPr bwMode="auto">
          <a:xfrm>
            <a:off x="781050" y="5638801"/>
            <a:ext cx="47663100" cy="26562845"/>
          </a:xfrm>
          <a:prstGeom prst="rect">
            <a:avLst/>
          </a:prstGeom>
          <a:solidFill>
            <a:schemeClr val="accent1"/>
          </a:solidFill>
          <a:ln w="9525">
            <a:solidFill>
              <a:schemeClr val="tx1"/>
            </a:solidFill>
            <a:miter lim="800000"/>
            <a:headEnd/>
            <a:tailEnd/>
          </a:ln>
          <a:effectLst/>
        </p:spPr>
        <p:txBody>
          <a:bodyPr wrap="none" lIns="137160" tIns="68580" rIns="137160" bIns="68580" anchor="ctr"/>
          <a:lstStyle/>
          <a:p>
            <a:pPr>
              <a:defRPr/>
            </a:pPr>
            <a:endParaRPr lang="en-US"/>
          </a:p>
        </p:txBody>
      </p:sp>
      <p:sp>
        <p:nvSpPr>
          <p:cNvPr id="181252" name="Rectangle 4"/>
          <p:cNvSpPr>
            <a:spLocks noChangeArrowheads="1"/>
          </p:cNvSpPr>
          <p:nvPr/>
        </p:nvSpPr>
        <p:spPr bwMode="auto">
          <a:xfrm>
            <a:off x="0" y="4800601"/>
            <a:ext cx="49377600" cy="130970"/>
          </a:xfrm>
          <a:prstGeom prst="rect">
            <a:avLst/>
          </a:prstGeom>
          <a:solidFill>
            <a:srgbClr val="660000"/>
          </a:solidFill>
          <a:ln w="9525">
            <a:noFill/>
            <a:miter lim="800000"/>
            <a:headEnd/>
            <a:tailEnd/>
          </a:ln>
          <a:effectLst/>
        </p:spPr>
        <p:txBody>
          <a:bodyPr wrap="none" lIns="137160" tIns="68580" rIns="137160" bIns="68580" anchor="ctr"/>
          <a:lstStyle/>
          <a:p>
            <a:pPr>
              <a:defRPr/>
            </a:pPr>
            <a:endParaRPr lang="en-US"/>
          </a:p>
        </p:txBody>
      </p:sp>
      <p:sp>
        <p:nvSpPr>
          <p:cNvPr id="181253" name="Text Box 5"/>
          <p:cNvSpPr txBox="1">
            <a:spLocks noChangeArrowheads="1"/>
          </p:cNvSpPr>
          <p:nvPr/>
        </p:nvSpPr>
        <p:spPr bwMode="auto">
          <a:xfrm>
            <a:off x="685800" y="32444533"/>
            <a:ext cx="2828925" cy="353396"/>
          </a:xfrm>
          <a:prstGeom prst="rect">
            <a:avLst/>
          </a:prstGeom>
          <a:noFill/>
          <a:ln w="9525">
            <a:noFill/>
            <a:miter lim="800000"/>
            <a:headEnd/>
            <a:tailEnd/>
          </a:ln>
          <a:effectLst/>
        </p:spPr>
        <p:txBody>
          <a:bodyPr lIns="97775" tIns="48878" rIns="97775" bIns="48878">
            <a:spAutoFit/>
          </a:bodyPr>
          <a:lstStyle/>
          <a:p>
            <a:pPr defTabSz="978695" eaLnBrk="0" hangingPunct="0">
              <a:lnSpc>
                <a:spcPct val="65000"/>
              </a:lnSpc>
              <a:spcBef>
                <a:spcPct val="50000"/>
              </a:spcBef>
              <a:defRPr/>
            </a:pPr>
            <a:r>
              <a:rPr lang="en-US" sz="600" b="1" dirty="0">
                <a:solidFill>
                  <a:schemeClr val="bg2"/>
                </a:solidFill>
                <a:latin typeface="Arial" charset="0"/>
              </a:rPr>
              <a:t>POSTER TEMPLATE BY:</a:t>
            </a:r>
          </a:p>
          <a:p>
            <a:pPr defTabSz="978695" eaLnBrk="0" hangingPunct="0">
              <a:lnSpc>
                <a:spcPct val="65000"/>
              </a:lnSpc>
              <a:spcBef>
                <a:spcPct val="50000"/>
              </a:spcBef>
              <a:defRPr/>
            </a:pPr>
            <a:r>
              <a:rPr lang="en-US" sz="1100" b="1" dirty="0">
                <a:solidFill>
                  <a:schemeClr val="bg2"/>
                </a:solidFill>
                <a:latin typeface="Arial" charset="0"/>
              </a:rPr>
              <a:t>www.PosterPresentations.com</a:t>
            </a:r>
          </a:p>
        </p:txBody>
      </p:sp>
      <p:sp>
        <p:nvSpPr>
          <p:cNvPr id="3078" name="Rectangle 6"/>
          <p:cNvSpPr>
            <a:spLocks noGrp="1" noChangeArrowheads="1"/>
          </p:cNvSpPr>
          <p:nvPr>
            <p:ph type="title"/>
          </p:nvPr>
        </p:nvSpPr>
        <p:spPr bwMode="auto">
          <a:xfrm>
            <a:off x="1081088" y="1273970"/>
            <a:ext cx="47165420" cy="2200275"/>
          </a:xfrm>
          <a:prstGeom prst="rect">
            <a:avLst/>
          </a:prstGeom>
          <a:noFill/>
          <a:ln w="9525">
            <a:noFill/>
            <a:miter lim="800000"/>
            <a:headEnd/>
            <a:tailEnd/>
          </a:ln>
        </p:spPr>
        <p:txBody>
          <a:bodyPr vert="horz" wrap="square" lIns="97775" tIns="48878" rIns="97775" bIns="48878" numCol="1" anchor="ctr" anchorCtr="0" compatLnSpc="1">
            <a:prstTxWarp prst="textNoShape">
              <a:avLst/>
            </a:prstTxWarp>
          </a:bodyPr>
          <a:lstStyle/>
          <a:p>
            <a:pPr lvl="0"/>
            <a:r>
              <a:rPr lang="en-US" smtClean="0"/>
              <a:t>Click to edit Master title style</a:t>
            </a:r>
          </a:p>
        </p:txBody>
      </p:sp>
      <p:sp>
        <p:nvSpPr>
          <p:cNvPr id="3079" name="Rectangle 7"/>
          <p:cNvSpPr>
            <a:spLocks noGrp="1" noChangeArrowheads="1"/>
          </p:cNvSpPr>
          <p:nvPr>
            <p:ph type="body" idx="1"/>
          </p:nvPr>
        </p:nvSpPr>
        <p:spPr bwMode="auto">
          <a:xfrm>
            <a:off x="781050" y="5638801"/>
            <a:ext cx="47465457" cy="26562845"/>
          </a:xfrm>
          <a:prstGeom prst="rect">
            <a:avLst/>
          </a:prstGeom>
          <a:noFill/>
          <a:ln w="9525">
            <a:noFill/>
            <a:miter lim="800000"/>
            <a:headEnd/>
            <a:tailEnd/>
          </a:ln>
        </p:spPr>
        <p:txBody>
          <a:bodyPr vert="horz" wrap="square" lIns="488951" tIns="488951" rIns="488951" bIns="488951"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81256" name="Rectangle 8"/>
          <p:cNvSpPr>
            <a:spLocks noChangeArrowheads="1"/>
          </p:cNvSpPr>
          <p:nvPr/>
        </p:nvSpPr>
        <p:spPr bwMode="auto">
          <a:xfrm>
            <a:off x="0" y="0"/>
            <a:ext cx="49377600" cy="32918400"/>
          </a:xfrm>
          <a:prstGeom prst="rect">
            <a:avLst/>
          </a:prstGeom>
          <a:noFill/>
          <a:ln w="3175">
            <a:solidFill>
              <a:schemeClr val="tx2"/>
            </a:solidFill>
            <a:miter lim="800000"/>
            <a:headEnd/>
            <a:tailEnd/>
          </a:ln>
          <a:effectLst/>
        </p:spPr>
        <p:txBody>
          <a:bodyPr wrap="none" lIns="137160" tIns="68580" rIns="137160" bIns="68580"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78695" rtl="0" eaLnBrk="0" fontAlgn="base" hangingPunct="0">
        <a:spcBef>
          <a:spcPct val="0"/>
        </a:spcBef>
        <a:spcAft>
          <a:spcPct val="0"/>
        </a:spcAft>
        <a:defRPr sz="9200">
          <a:solidFill>
            <a:schemeClr val="tx2"/>
          </a:solidFill>
          <a:latin typeface="+mj-lt"/>
          <a:ea typeface="+mj-ea"/>
          <a:cs typeface="+mj-cs"/>
        </a:defRPr>
      </a:lvl1pPr>
      <a:lvl2pPr algn="ctr" defTabSz="978695" rtl="0" eaLnBrk="0" fontAlgn="base" hangingPunct="0">
        <a:spcBef>
          <a:spcPct val="0"/>
        </a:spcBef>
        <a:spcAft>
          <a:spcPct val="0"/>
        </a:spcAft>
        <a:defRPr sz="9200">
          <a:solidFill>
            <a:schemeClr val="tx2"/>
          </a:solidFill>
          <a:latin typeface="Arial Black" pitchFamily="34" charset="0"/>
        </a:defRPr>
      </a:lvl2pPr>
      <a:lvl3pPr algn="ctr" defTabSz="978695" rtl="0" eaLnBrk="0" fontAlgn="base" hangingPunct="0">
        <a:spcBef>
          <a:spcPct val="0"/>
        </a:spcBef>
        <a:spcAft>
          <a:spcPct val="0"/>
        </a:spcAft>
        <a:defRPr sz="9200">
          <a:solidFill>
            <a:schemeClr val="tx2"/>
          </a:solidFill>
          <a:latin typeface="Arial Black" pitchFamily="34" charset="0"/>
        </a:defRPr>
      </a:lvl3pPr>
      <a:lvl4pPr algn="ctr" defTabSz="978695" rtl="0" eaLnBrk="0" fontAlgn="base" hangingPunct="0">
        <a:spcBef>
          <a:spcPct val="0"/>
        </a:spcBef>
        <a:spcAft>
          <a:spcPct val="0"/>
        </a:spcAft>
        <a:defRPr sz="9200">
          <a:solidFill>
            <a:schemeClr val="tx2"/>
          </a:solidFill>
          <a:latin typeface="Arial Black" pitchFamily="34" charset="0"/>
        </a:defRPr>
      </a:lvl4pPr>
      <a:lvl5pPr algn="ctr" defTabSz="978695" rtl="0" eaLnBrk="0" fontAlgn="base" hangingPunct="0">
        <a:spcBef>
          <a:spcPct val="0"/>
        </a:spcBef>
        <a:spcAft>
          <a:spcPct val="0"/>
        </a:spcAft>
        <a:defRPr sz="9200">
          <a:solidFill>
            <a:schemeClr val="tx2"/>
          </a:solidFill>
          <a:latin typeface="Arial Black" pitchFamily="34" charset="0"/>
        </a:defRPr>
      </a:lvl5pPr>
      <a:lvl6pPr marL="685800" algn="ctr" defTabSz="978695" rtl="0" fontAlgn="base">
        <a:spcBef>
          <a:spcPct val="0"/>
        </a:spcBef>
        <a:spcAft>
          <a:spcPct val="0"/>
        </a:spcAft>
        <a:defRPr sz="9200">
          <a:solidFill>
            <a:schemeClr val="tx2"/>
          </a:solidFill>
          <a:latin typeface="Arial Black" pitchFamily="34" charset="0"/>
        </a:defRPr>
      </a:lvl6pPr>
      <a:lvl7pPr marL="1371600" algn="ctr" defTabSz="978695" rtl="0" fontAlgn="base">
        <a:spcBef>
          <a:spcPct val="0"/>
        </a:spcBef>
        <a:spcAft>
          <a:spcPct val="0"/>
        </a:spcAft>
        <a:defRPr sz="9200">
          <a:solidFill>
            <a:schemeClr val="tx2"/>
          </a:solidFill>
          <a:latin typeface="Arial Black" pitchFamily="34" charset="0"/>
        </a:defRPr>
      </a:lvl7pPr>
      <a:lvl8pPr marL="2057400" algn="ctr" defTabSz="978695" rtl="0" fontAlgn="base">
        <a:spcBef>
          <a:spcPct val="0"/>
        </a:spcBef>
        <a:spcAft>
          <a:spcPct val="0"/>
        </a:spcAft>
        <a:defRPr sz="9200">
          <a:solidFill>
            <a:schemeClr val="tx2"/>
          </a:solidFill>
          <a:latin typeface="Arial Black" pitchFamily="34" charset="0"/>
        </a:defRPr>
      </a:lvl8pPr>
      <a:lvl9pPr marL="2743200" algn="ctr" defTabSz="978695" rtl="0" fontAlgn="base">
        <a:spcBef>
          <a:spcPct val="0"/>
        </a:spcBef>
        <a:spcAft>
          <a:spcPct val="0"/>
        </a:spcAft>
        <a:defRPr sz="9200">
          <a:solidFill>
            <a:schemeClr val="tx2"/>
          </a:solidFill>
          <a:latin typeface="Arial Black" pitchFamily="34" charset="0"/>
        </a:defRPr>
      </a:lvl9pPr>
    </p:titleStyle>
    <p:bodyStyle>
      <a:lvl1pPr marL="366713" indent="-366713" algn="l" defTabSz="978695" rtl="0" eaLnBrk="0" fontAlgn="base" hangingPunct="0">
        <a:spcBef>
          <a:spcPct val="20000"/>
        </a:spcBef>
        <a:spcAft>
          <a:spcPct val="0"/>
        </a:spcAft>
        <a:buChar char="•"/>
        <a:defRPr sz="3200">
          <a:solidFill>
            <a:schemeClr val="tx1"/>
          </a:solidFill>
          <a:latin typeface="+mn-lt"/>
          <a:ea typeface="+mn-ea"/>
          <a:cs typeface="+mn-cs"/>
        </a:defRPr>
      </a:lvl1pPr>
      <a:lvl2pPr marL="792957" indent="-302420" algn="l" defTabSz="978695" rtl="0" eaLnBrk="0" fontAlgn="base" hangingPunct="0">
        <a:spcBef>
          <a:spcPct val="20000"/>
        </a:spcBef>
        <a:spcAft>
          <a:spcPct val="0"/>
        </a:spcAft>
        <a:buChar char="–"/>
        <a:defRPr sz="3200">
          <a:solidFill>
            <a:schemeClr val="tx1"/>
          </a:solidFill>
          <a:latin typeface="+mn-lt"/>
        </a:defRPr>
      </a:lvl2pPr>
      <a:lvl3pPr marL="1223963" indent="-245270" algn="l" defTabSz="978695" rtl="0" eaLnBrk="0" fontAlgn="base" hangingPunct="0">
        <a:spcBef>
          <a:spcPct val="20000"/>
        </a:spcBef>
        <a:spcAft>
          <a:spcPct val="0"/>
        </a:spcAft>
        <a:buChar char="•"/>
        <a:defRPr sz="2600">
          <a:solidFill>
            <a:schemeClr val="tx1"/>
          </a:solidFill>
          <a:latin typeface="+mn-lt"/>
        </a:defRPr>
      </a:lvl3pPr>
      <a:lvl4pPr marL="1714500" indent="-245270" algn="l" defTabSz="978695" rtl="0" eaLnBrk="0" fontAlgn="base" hangingPunct="0">
        <a:spcBef>
          <a:spcPct val="20000"/>
        </a:spcBef>
        <a:spcAft>
          <a:spcPct val="0"/>
        </a:spcAft>
        <a:buChar char="–"/>
        <a:defRPr sz="2100">
          <a:solidFill>
            <a:schemeClr val="tx1"/>
          </a:solidFill>
          <a:latin typeface="+mn-lt"/>
        </a:defRPr>
      </a:lvl4pPr>
      <a:lvl5pPr marL="2205038" indent="-245270" algn="l" defTabSz="978695" rtl="0" eaLnBrk="0" fontAlgn="base" hangingPunct="0">
        <a:spcBef>
          <a:spcPct val="20000"/>
        </a:spcBef>
        <a:spcAft>
          <a:spcPct val="0"/>
        </a:spcAft>
        <a:buChar char="»"/>
        <a:defRPr sz="2100">
          <a:solidFill>
            <a:schemeClr val="tx1"/>
          </a:solidFill>
          <a:latin typeface="+mn-lt"/>
        </a:defRPr>
      </a:lvl5pPr>
      <a:lvl6pPr marL="2890838" indent="-245270" algn="l" defTabSz="978695" rtl="0" fontAlgn="base">
        <a:spcBef>
          <a:spcPct val="20000"/>
        </a:spcBef>
        <a:spcAft>
          <a:spcPct val="0"/>
        </a:spcAft>
        <a:buChar char="»"/>
        <a:defRPr sz="2100">
          <a:solidFill>
            <a:schemeClr val="tx1"/>
          </a:solidFill>
          <a:latin typeface="+mn-lt"/>
        </a:defRPr>
      </a:lvl6pPr>
      <a:lvl7pPr marL="3576638" indent="-245270" algn="l" defTabSz="978695" rtl="0" fontAlgn="base">
        <a:spcBef>
          <a:spcPct val="20000"/>
        </a:spcBef>
        <a:spcAft>
          <a:spcPct val="0"/>
        </a:spcAft>
        <a:buChar char="»"/>
        <a:defRPr sz="2100">
          <a:solidFill>
            <a:schemeClr val="tx1"/>
          </a:solidFill>
          <a:latin typeface="+mn-lt"/>
        </a:defRPr>
      </a:lvl7pPr>
      <a:lvl8pPr marL="4262438" indent="-245270" algn="l" defTabSz="978695" rtl="0" fontAlgn="base">
        <a:spcBef>
          <a:spcPct val="20000"/>
        </a:spcBef>
        <a:spcAft>
          <a:spcPct val="0"/>
        </a:spcAft>
        <a:buChar char="»"/>
        <a:defRPr sz="2100">
          <a:solidFill>
            <a:schemeClr val="tx1"/>
          </a:solidFill>
          <a:latin typeface="+mn-lt"/>
        </a:defRPr>
      </a:lvl8pPr>
      <a:lvl9pPr marL="4948238" indent="-245270" algn="l" defTabSz="978695" rtl="0" fontAlgn="base">
        <a:spcBef>
          <a:spcPct val="20000"/>
        </a:spcBef>
        <a:spcAft>
          <a:spcPct val="0"/>
        </a:spcAft>
        <a:buChar char="»"/>
        <a:defRPr sz="2100">
          <a:solidFill>
            <a:schemeClr val="tx1"/>
          </a:solidFill>
          <a:latin typeface="+mn-lt"/>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8.png"/><Relationship Id="rId3" Type="http://schemas.openxmlformats.org/officeDocument/2006/relationships/notesSlide" Target="../notesSlides/notesSlide1.xml"/><Relationship Id="rId7" Type="http://schemas.openxmlformats.org/officeDocument/2006/relationships/image" Target="../media/image1.png"/><Relationship Id="rId12" Type="http://schemas.openxmlformats.org/officeDocument/2006/relationships/image" Target="../media/image7.jpe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6.jpeg"/><Relationship Id="rId5" Type="http://schemas.openxmlformats.org/officeDocument/2006/relationships/image" Target="../media/image4.jpeg"/><Relationship Id="rId10" Type="http://schemas.openxmlformats.org/officeDocument/2006/relationships/image" Target="../media/image5.jpg"/><Relationship Id="rId4" Type="http://schemas.openxmlformats.org/officeDocument/2006/relationships/image" Target="../media/image3.jpeg"/><Relationship Id="rId9" Type="http://schemas.openxmlformats.org/officeDocument/2006/relationships/image" Target="../media/image2.png"/><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900"/>
        </a:solidFill>
        <a:effectLst/>
      </p:bgPr>
    </p:bg>
    <p:spTree>
      <p:nvGrpSpPr>
        <p:cNvPr id="1" name=""/>
        <p:cNvGrpSpPr/>
        <p:nvPr/>
      </p:nvGrpSpPr>
      <p:grpSpPr>
        <a:xfrm>
          <a:off x="0" y="0"/>
          <a:ext cx="0" cy="0"/>
          <a:chOff x="0" y="0"/>
          <a:chExt cx="0" cy="0"/>
        </a:xfrm>
      </p:grpSpPr>
      <p:pic>
        <p:nvPicPr>
          <p:cNvPr id="73" name="Picture 72" descr="EFD.jpg"/>
          <p:cNvPicPr>
            <a:picLocks noChangeAspect="1"/>
          </p:cNvPicPr>
          <p:nvPr/>
        </p:nvPicPr>
        <p:blipFill>
          <a:blip r:embed="rId4" cstate="print"/>
          <a:stretch>
            <a:fillRect/>
          </a:stretch>
        </p:blipFill>
        <p:spPr>
          <a:xfrm>
            <a:off x="46111885" y="160931"/>
            <a:ext cx="3156857" cy="4213545"/>
          </a:xfrm>
          <a:prstGeom prst="rect">
            <a:avLst/>
          </a:prstGeom>
        </p:spPr>
      </p:pic>
      <p:sp>
        <p:nvSpPr>
          <p:cNvPr id="75" name="Title 74"/>
          <p:cNvSpPr>
            <a:spLocks noGrp="1"/>
          </p:cNvSpPr>
          <p:nvPr>
            <p:ph type="title"/>
          </p:nvPr>
        </p:nvSpPr>
        <p:spPr>
          <a:xfrm>
            <a:off x="4937760" y="725330"/>
            <a:ext cx="36027360" cy="2200275"/>
          </a:xfrm>
        </p:spPr>
        <p:txBody>
          <a:bodyPr/>
          <a:lstStyle/>
          <a:p>
            <a:pPr lvl="0" defTabSz="914400" eaLnBrk="1" hangingPunct="1">
              <a:spcAft>
                <a:spcPts val="0"/>
              </a:spcAft>
            </a:pPr>
            <a:r>
              <a:rPr lang="en-US" sz="9600" b="1" dirty="0" smtClean="0">
                <a:solidFill>
                  <a:srgbClr val="FFC000"/>
                </a:solidFill>
                <a:latin typeface="Arial Unicode MS" pitchFamily="34" charset="-128"/>
                <a:ea typeface="Arial Unicode MS" pitchFamily="34" charset="-128"/>
                <a:cs typeface="Arial Unicode MS" pitchFamily="34" charset="-128"/>
              </a:rPr>
              <a:t>Diesel Traffic Volume Correlates With Ultrafine Particle Concentrations But Not PM2.5</a:t>
            </a:r>
            <a:r>
              <a:rPr lang="en-US" sz="9600" b="1" i="1" dirty="0" smtClean="0">
                <a:solidFill>
                  <a:srgbClr val="FFC000"/>
                </a:solidFill>
                <a:latin typeface="Arial Unicode MS" pitchFamily="34" charset="-128"/>
                <a:ea typeface="Arial Unicode MS" pitchFamily="34" charset="-128"/>
                <a:cs typeface="Arial Unicode MS" pitchFamily="34" charset="-128"/>
              </a:rPr>
              <a:t/>
            </a:r>
            <a:br>
              <a:rPr lang="en-US" sz="9600" b="1" i="1" dirty="0" smtClean="0">
                <a:solidFill>
                  <a:srgbClr val="FFC000"/>
                </a:solidFill>
                <a:latin typeface="Arial Unicode MS" pitchFamily="34" charset="-128"/>
                <a:ea typeface="Arial Unicode MS" pitchFamily="34" charset="-128"/>
                <a:cs typeface="Arial Unicode MS" pitchFamily="34" charset="-128"/>
              </a:rPr>
            </a:br>
            <a:r>
              <a:rPr lang="en-US" sz="4000" b="1" i="1" dirty="0" smtClean="0">
                <a:solidFill>
                  <a:srgbClr val="FFC000"/>
                </a:solidFill>
                <a:latin typeface="Arial Unicode MS" pitchFamily="34" charset="-128"/>
                <a:ea typeface="Arial Unicode MS" pitchFamily="34" charset="-128"/>
                <a:cs typeface="Arial Unicode MS" pitchFamily="34" charset="-128"/>
              </a:rPr>
              <a:t>Sunil Moon, MS and Michael </a:t>
            </a:r>
            <a:r>
              <a:rPr lang="en-US" sz="4000" b="1" i="1" dirty="0" err="1" smtClean="0">
                <a:solidFill>
                  <a:srgbClr val="FFC000"/>
                </a:solidFill>
                <a:latin typeface="Arial Unicode MS" pitchFamily="34" charset="-128"/>
                <a:ea typeface="Arial Unicode MS" pitchFamily="34" charset="-128"/>
                <a:cs typeface="Arial Unicode MS" pitchFamily="34" charset="-128"/>
              </a:rPr>
              <a:t>McCawley,</a:t>
            </a:r>
            <a:r>
              <a:rPr lang="en-US" sz="4000" b="1" i="1" dirty="0" smtClean="0">
                <a:solidFill>
                  <a:srgbClr val="FFC000"/>
                </a:solidFill>
                <a:latin typeface="Arial Unicode MS" pitchFamily="34" charset="-128"/>
                <a:ea typeface="Arial Unicode MS" pitchFamily="34" charset="-128"/>
                <a:cs typeface="Arial Unicode MS" pitchFamily="34" charset="-128"/>
              </a:rPr>
              <a:t> PhD </a:t>
            </a:r>
            <a:br>
              <a:rPr lang="en-US" sz="4000" b="1" i="1" dirty="0" smtClean="0">
                <a:solidFill>
                  <a:srgbClr val="FFC000"/>
                </a:solidFill>
                <a:latin typeface="Arial Unicode MS" pitchFamily="34" charset="-128"/>
                <a:ea typeface="Arial Unicode MS" pitchFamily="34" charset="-128"/>
                <a:cs typeface="Arial Unicode MS" pitchFamily="34" charset="-128"/>
              </a:rPr>
            </a:br>
            <a:r>
              <a:rPr lang="en-US" sz="4000" b="1" i="1" dirty="0" smtClean="0">
                <a:solidFill>
                  <a:srgbClr val="FFC000"/>
                </a:solidFill>
                <a:latin typeface="Arial Unicode MS" pitchFamily="34" charset="-128"/>
                <a:ea typeface="Arial Unicode MS" pitchFamily="34" charset="-128"/>
                <a:cs typeface="Arial Unicode MS" pitchFamily="34" charset="-128"/>
              </a:rPr>
              <a:t>West Virginia University, Morgantown WV</a:t>
            </a:r>
            <a:endParaRPr lang="en-US" sz="4000" b="1" i="1" dirty="0">
              <a:solidFill>
                <a:srgbClr val="FFC000"/>
              </a:solidFill>
              <a:latin typeface="Arial Unicode MS" pitchFamily="34" charset="-128"/>
              <a:ea typeface="Arial Unicode MS" pitchFamily="34" charset="-128"/>
              <a:cs typeface="Arial Unicode MS" pitchFamily="34" charset="-128"/>
            </a:endParaRPr>
          </a:p>
        </p:txBody>
      </p:sp>
      <p:sp>
        <p:nvSpPr>
          <p:cNvPr id="2" name="TextBox 1"/>
          <p:cNvSpPr txBox="1"/>
          <p:nvPr/>
        </p:nvSpPr>
        <p:spPr>
          <a:xfrm>
            <a:off x="1143000" y="7955280"/>
            <a:ext cx="10424160" cy="13326725"/>
          </a:xfrm>
          <a:prstGeom prst="rect">
            <a:avLst/>
          </a:prstGeom>
          <a:noFill/>
        </p:spPr>
        <p:txBody>
          <a:bodyPr wrap="square" rtlCol="0">
            <a:spAutoFit/>
          </a:bodyPr>
          <a:lstStyle/>
          <a:p>
            <a:r>
              <a:rPr lang="en-US" sz="6000" b="1" u="sng" dirty="0" smtClean="0"/>
              <a:t>A</a:t>
            </a:r>
            <a:r>
              <a:rPr lang="en-US" sz="4000" b="1" u="sng" dirty="0" smtClean="0"/>
              <a:t>BSTRACT</a:t>
            </a:r>
          </a:p>
          <a:p>
            <a:endParaRPr lang="en-US" sz="4000" b="1" u="sng" dirty="0" smtClean="0"/>
          </a:p>
          <a:p>
            <a:r>
              <a:rPr lang="en-US" sz="4000" dirty="0" smtClean="0"/>
              <a:t>Diesel engines are used for a number of tasks at drill sites and have been considered a </a:t>
            </a:r>
            <a:r>
              <a:rPr lang="en-US" sz="4000" dirty="0"/>
              <a:t>major source of </a:t>
            </a:r>
            <a:r>
              <a:rPr lang="en-US" sz="4000" dirty="0" smtClean="0"/>
              <a:t>particulate  with a size range that may encompass both fine (PM2.5) and </a:t>
            </a:r>
            <a:r>
              <a:rPr lang="en-US" sz="4000" dirty="0"/>
              <a:t>ultrafine (UFP &lt;0.1μm</a:t>
            </a:r>
            <a:r>
              <a:rPr lang="en-US" sz="4000" dirty="0" smtClean="0"/>
              <a:t>) particles. A study was conducted to </a:t>
            </a:r>
            <a:r>
              <a:rPr lang="en-US" sz="4000" dirty="0"/>
              <a:t>characterize </a:t>
            </a:r>
            <a:r>
              <a:rPr lang="en-US" sz="4000" dirty="0" smtClean="0"/>
              <a:t>diesel exhaust impacts </a:t>
            </a:r>
            <a:r>
              <a:rPr lang="en-US" sz="4000" dirty="0"/>
              <a:t>on near-road air quality to determine the best methods to </a:t>
            </a:r>
            <a:r>
              <a:rPr lang="en-US" sz="4000" dirty="0" smtClean="0"/>
              <a:t>monitor and, in turn, mitigate particulate </a:t>
            </a:r>
            <a:r>
              <a:rPr lang="en-US" sz="4000" dirty="0"/>
              <a:t>concentrations. </a:t>
            </a:r>
            <a:r>
              <a:rPr lang="en-US" sz="4000" dirty="0" smtClean="0"/>
              <a:t>Concentrations </a:t>
            </a:r>
            <a:r>
              <a:rPr lang="en-US" sz="4000" dirty="0"/>
              <a:t>of PM2.5 and UFP were monitored along with a concurrent recording of traffic volume. In addition, environmental parameters, including wind speed and precipitation were recorded. Multivariate regression analysis was done to find the correlation between concentrations (PM2.5 and UFP), traffic count and environmental parameters. </a:t>
            </a:r>
            <a:r>
              <a:rPr lang="en-US" sz="4000" b="1" dirty="0" smtClean="0"/>
              <a:t>UFP </a:t>
            </a:r>
            <a:r>
              <a:rPr lang="en-US" sz="4000" b="1" dirty="0"/>
              <a:t>concentrations were highly significant (p&lt;0.01%) </a:t>
            </a:r>
            <a:r>
              <a:rPr lang="en-US" sz="4000" dirty="0"/>
              <a:t>with the wind speed and truck count indicating </a:t>
            </a:r>
            <a:r>
              <a:rPr lang="en-US" sz="4000" dirty="0" smtClean="0"/>
              <a:t>UFP concentrations were due </a:t>
            </a:r>
            <a:r>
              <a:rPr lang="en-US" sz="4000" dirty="0"/>
              <a:t>to diesel </a:t>
            </a:r>
            <a:r>
              <a:rPr lang="en-US" sz="4000" dirty="0" smtClean="0"/>
              <a:t>emissions. </a:t>
            </a:r>
            <a:r>
              <a:rPr lang="en-US" sz="4000" b="1" dirty="0" smtClean="0"/>
              <a:t>Concentrations of  PM2.5, however, were not correlated with diesel engine emissions.</a:t>
            </a:r>
            <a:endParaRPr lang="en-US" sz="4000" b="1" dirty="0"/>
          </a:p>
        </p:txBody>
      </p:sp>
      <p:pic>
        <p:nvPicPr>
          <p:cNvPr id="5" name="Picture 4" descr="C:\Documents and Settings\mmccawley\My Documents\DEP\PICs\DSC_3209.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2360" y="5629972"/>
            <a:ext cx="4572000" cy="3746157"/>
          </a:xfrm>
          <a:prstGeom prst="rect">
            <a:avLst/>
          </a:prstGeom>
          <a:noFill/>
          <a:ln>
            <a:noFill/>
          </a:ln>
        </p:spPr>
      </p:pic>
      <p:sp>
        <p:nvSpPr>
          <p:cNvPr id="4" name="TextBox 3"/>
          <p:cNvSpPr txBox="1"/>
          <p:nvPr/>
        </p:nvSpPr>
        <p:spPr>
          <a:xfrm>
            <a:off x="1028700" y="23941134"/>
            <a:ext cx="10652760" cy="8094524"/>
          </a:xfrm>
          <a:prstGeom prst="rect">
            <a:avLst/>
          </a:prstGeom>
          <a:noFill/>
        </p:spPr>
        <p:txBody>
          <a:bodyPr wrap="square" rtlCol="0">
            <a:spAutoFit/>
          </a:bodyPr>
          <a:lstStyle/>
          <a:p>
            <a:r>
              <a:rPr lang="en-IN" sz="4000" b="1" dirty="0" smtClean="0"/>
              <a:t>Particulate Sampling:</a:t>
            </a:r>
          </a:p>
          <a:p>
            <a:r>
              <a:rPr lang="en-IN" sz="4000" dirty="0" smtClean="0"/>
              <a:t>PM</a:t>
            </a:r>
            <a:r>
              <a:rPr lang="en-IN" sz="4000" baseline="-25000" dirty="0" smtClean="0"/>
              <a:t>2.5</a:t>
            </a:r>
            <a:r>
              <a:rPr lang="en-IN" sz="4000" dirty="0" smtClean="0"/>
              <a:t> </a:t>
            </a:r>
            <a:r>
              <a:rPr lang="en-IN" sz="4000" dirty="0"/>
              <a:t>was measured with a TSI </a:t>
            </a:r>
            <a:r>
              <a:rPr lang="en-IN" sz="4000" dirty="0" err="1"/>
              <a:t>DustTrak</a:t>
            </a:r>
            <a:r>
              <a:rPr lang="en-IN" sz="4000" dirty="0"/>
              <a:t> Model 8532 </a:t>
            </a:r>
            <a:r>
              <a:rPr lang="en-IN" sz="4000" dirty="0" smtClean="0"/>
              <a:t>aerosol </a:t>
            </a:r>
            <a:r>
              <a:rPr lang="en-IN" sz="4000" dirty="0"/>
              <a:t>monitor </a:t>
            </a:r>
            <a:r>
              <a:rPr lang="en-IN" sz="4000" dirty="0" smtClean="0"/>
              <a:t>using a size-selective nozzle which provided real-time aerosol </a:t>
            </a:r>
            <a:r>
              <a:rPr lang="en-IN" sz="4000" dirty="0"/>
              <a:t>mass concentrations </a:t>
            </a:r>
            <a:r>
              <a:rPr lang="en-IN" sz="4000" dirty="0" smtClean="0"/>
              <a:t>in </a:t>
            </a:r>
            <a:r>
              <a:rPr lang="en-IN" sz="4000" dirty="0"/>
              <a:t>the </a:t>
            </a:r>
            <a:r>
              <a:rPr lang="en-IN" sz="4000" dirty="0" smtClean="0"/>
              <a:t>range </a:t>
            </a:r>
            <a:r>
              <a:rPr lang="en-IN" sz="4000" dirty="0"/>
              <a:t>of 0.001-100 </a:t>
            </a:r>
            <a:r>
              <a:rPr lang="en-IN" sz="4000" dirty="0" smtClean="0"/>
              <a:t>mg/m</a:t>
            </a:r>
            <a:r>
              <a:rPr lang="en-IN" sz="4000" baseline="30000" dirty="0" smtClean="0"/>
              <a:t>3</a:t>
            </a:r>
            <a:r>
              <a:rPr lang="en-IN" sz="4000" dirty="0" smtClean="0"/>
              <a:t> </a:t>
            </a:r>
            <a:r>
              <a:rPr lang="en-IN" sz="4000" dirty="0"/>
              <a:t>for particles ranging in size </a:t>
            </a:r>
            <a:r>
              <a:rPr lang="en-IN" sz="4000" dirty="0" smtClean="0"/>
              <a:t>from 0.5 </a:t>
            </a:r>
            <a:r>
              <a:rPr lang="en-IN" sz="4000" dirty="0"/>
              <a:t>to 10 µm. </a:t>
            </a:r>
            <a:r>
              <a:rPr lang="en-US" sz="4000" dirty="0" smtClean="0"/>
              <a:t>UFP counts </a:t>
            </a:r>
            <a:r>
              <a:rPr lang="en-US" sz="4000" dirty="0"/>
              <a:t>at 10-second resolution were made </a:t>
            </a:r>
            <a:r>
              <a:rPr lang="en-US" sz="4000" dirty="0" smtClean="0"/>
              <a:t>using a TSI </a:t>
            </a:r>
            <a:r>
              <a:rPr lang="en-US" sz="4000" dirty="0"/>
              <a:t>Model 8525</a:t>
            </a:r>
            <a:r>
              <a:rPr lang="en-US" sz="4000" dirty="0" smtClean="0"/>
              <a:t> </a:t>
            </a:r>
            <a:r>
              <a:rPr lang="en-US" sz="4000" dirty="0"/>
              <a:t>P-track </a:t>
            </a:r>
            <a:r>
              <a:rPr lang="en-US" sz="4000" dirty="0" smtClean="0"/>
              <a:t>Ultrafine </a:t>
            </a:r>
            <a:r>
              <a:rPr lang="en-US" sz="4000" dirty="0"/>
              <a:t>Particle </a:t>
            </a:r>
            <a:r>
              <a:rPr lang="en-US" sz="4000" dirty="0" smtClean="0"/>
              <a:t>Counter </a:t>
            </a:r>
            <a:r>
              <a:rPr lang="en-US" sz="4000" dirty="0"/>
              <a:t>for particles in the size range </a:t>
            </a:r>
            <a:r>
              <a:rPr lang="en-US" sz="4000" dirty="0" smtClean="0"/>
              <a:t>0.02–0.5 µm</a:t>
            </a:r>
            <a:r>
              <a:rPr lang="en-US" sz="4000" dirty="0"/>
              <a:t>. Particle concentration data at each site were collected as </a:t>
            </a:r>
            <a:r>
              <a:rPr lang="en-US" sz="4000" dirty="0" smtClean="0"/>
              <a:t>15 minute </a:t>
            </a:r>
            <a:r>
              <a:rPr lang="en-US" sz="4000" dirty="0"/>
              <a:t>period averages, and matched to the corresponding vehicle counts. Environmental data </a:t>
            </a:r>
            <a:r>
              <a:rPr lang="en-US" sz="4000" dirty="0" smtClean="0"/>
              <a:t>(wind </a:t>
            </a:r>
            <a:r>
              <a:rPr lang="en-US" sz="4000" dirty="0"/>
              <a:t>speed and precipitation) were recorded manually during </a:t>
            </a:r>
            <a:r>
              <a:rPr lang="en-US" sz="4000" dirty="0" smtClean="0"/>
              <a:t>sampling. </a:t>
            </a:r>
            <a:endParaRPr lang="en-US" sz="4000" dirty="0"/>
          </a:p>
        </p:txBody>
      </p:sp>
      <p:graphicFrame>
        <p:nvGraphicFramePr>
          <p:cNvPr id="8" name="Object 7"/>
          <p:cNvGraphicFramePr>
            <a:graphicFrameLocks noChangeAspect="1"/>
          </p:cNvGraphicFramePr>
          <p:nvPr>
            <p:extLst>
              <p:ext uri="{D42A27DB-BD31-4B8C-83A1-F6EECF244321}">
                <p14:modId xmlns:p14="http://schemas.microsoft.com/office/powerpoint/2010/main" val="1874600430"/>
              </p:ext>
            </p:extLst>
          </p:nvPr>
        </p:nvGraphicFramePr>
        <p:xfrm>
          <a:off x="7504489" y="21378852"/>
          <a:ext cx="4119976" cy="2228461"/>
        </p:xfrm>
        <a:graphic>
          <a:graphicData uri="http://schemas.openxmlformats.org/presentationml/2006/ole">
            <mc:AlternateContent xmlns:mc="http://schemas.openxmlformats.org/markup-compatibility/2006">
              <mc:Choice xmlns:v="urn:schemas-microsoft-com:vml" Requires="v">
                <p:oleObj spid="_x0000_s1087" name="CorelPhotoPaint.Image.9" r:id="rId6" imgW="9460317" imgH="5117460" progId="CorelPhotoPaint.Image.9">
                  <p:embed/>
                </p:oleObj>
              </mc:Choice>
              <mc:Fallback>
                <p:oleObj name="CorelPhotoPaint.Image.9" r:id="rId6" imgW="9460317" imgH="5117460" progId="CorelPhotoPaint.Image.9">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4489" y="21378852"/>
                        <a:ext cx="4119976" cy="2228461"/>
                      </a:xfrm>
                      <a:prstGeom prst="rect">
                        <a:avLst/>
                      </a:prstGeom>
                      <a:noFill/>
                      <a:ln>
                        <a:noFill/>
                      </a:ln>
                      <a:effec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2758886762"/>
              </p:ext>
            </p:extLst>
          </p:nvPr>
        </p:nvGraphicFramePr>
        <p:xfrm>
          <a:off x="4548837" y="21383602"/>
          <a:ext cx="2657706" cy="2350669"/>
        </p:xfrm>
        <a:graphic>
          <a:graphicData uri="http://schemas.openxmlformats.org/presentationml/2006/ole">
            <mc:AlternateContent xmlns:mc="http://schemas.openxmlformats.org/markup-compatibility/2006">
              <mc:Choice xmlns:v="urn:schemas-microsoft-com:vml" Requires="v">
                <p:oleObj spid="_x0000_s1088" name="CorelPhotoPaint.Image.10" r:id="rId8" imgW="11974603" imgH="10590476" progId="CorelPhotoPaint.Image.10">
                  <p:embed/>
                </p:oleObj>
              </mc:Choice>
              <mc:Fallback>
                <p:oleObj name="CorelPhotoPaint.Image.10" r:id="rId8" imgW="11974603" imgH="10590476" progId="CorelPhotoPaint.Image.10">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48837" y="21383602"/>
                        <a:ext cx="2657706" cy="2350669"/>
                      </a:xfrm>
                      <a:prstGeom prst="rect">
                        <a:avLst/>
                      </a:prstGeom>
                      <a:noFill/>
                      <a:ln>
                        <a:noFill/>
                      </a:ln>
                      <a:effectLst/>
                      <a:extLst/>
                    </p:spPr>
                  </p:pic>
                </p:oleObj>
              </mc:Fallback>
            </mc:AlternateContent>
          </a:graphicData>
        </a:graphic>
      </p:graphicFrame>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99289" y="5629972"/>
            <a:ext cx="3505200" cy="2527300"/>
          </a:xfrm>
          <a:prstGeom prst="rect">
            <a:avLst/>
          </a:prstGeom>
        </p:spPr>
      </p:pic>
      <p:pic>
        <p:nvPicPr>
          <p:cNvPr id="14" name="Picture 13" descr="C:\Users\hp\Desktop\2\Slide6.JPG"/>
          <p:cNvPicPr/>
          <p:nvPr/>
        </p:nvPicPr>
        <p:blipFill>
          <a:blip r:embed="rId11" cstate="print"/>
          <a:srcRect/>
          <a:stretch>
            <a:fillRect/>
          </a:stretch>
        </p:blipFill>
        <p:spPr bwMode="auto">
          <a:xfrm>
            <a:off x="18684263" y="12464702"/>
            <a:ext cx="4937083" cy="3587273"/>
          </a:xfrm>
          <a:prstGeom prst="rect">
            <a:avLst/>
          </a:prstGeom>
          <a:noFill/>
          <a:ln w="9525">
            <a:noFill/>
            <a:miter lim="800000"/>
            <a:headEnd/>
            <a:tailEnd/>
          </a:ln>
        </p:spPr>
      </p:pic>
      <p:sp>
        <p:nvSpPr>
          <p:cNvPr id="11" name="TextBox 10"/>
          <p:cNvSpPr txBox="1"/>
          <p:nvPr/>
        </p:nvSpPr>
        <p:spPr>
          <a:xfrm>
            <a:off x="15551281" y="11299637"/>
            <a:ext cx="5913368" cy="769441"/>
          </a:xfrm>
          <a:prstGeom prst="rect">
            <a:avLst/>
          </a:prstGeom>
          <a:noFill/>
        </p:spPr>
        <p:txBody>
          <a:bodyPr wrap="square" rtlCol="0">
            <a:spAutoFit/>
          </a:bodyPr>
          <a:lstStyle/>
          <a:p>
            <a:r>
              <a:rPr lang="en-US" sz="4400" b="1" dirty="0" smtClean="0"/>
              <a:t>Near-road Sampling Sites</a:t>
            </a:r>
            <a:endParaRPr lang="en-US" sz="4400" b="1" dirty="0"/>
          </a:p>
        </p:txBody>
      </p:sp>
      <p:sp>
        <p:nvSpPr>
          <p:cNvPr id="15" name="TextBox 14"/>
          <p:cNvSpPr txBox="1"/>
          <p:nvPr/>
        </p:nvSpPr>
        <p:spPr>
          <a:xfrm>
            <a:off x="4703260" y="23734271"/>
            <a:ext cx="3303639" cy="461665"/>
          </a:xfrm>
          <a:prstGeom prst="rect">
            <a:avLst/>
          </a:prstGeom>
          <a:noFill/>
        </p:spPr>
        <p:txBody>
          <a:bodyPr wrap="square" rtlCol="0">
            <a:spAutoFit/>
          </a:bodyPr>
          <a:lstStyle/>
          <a:p>
            <a:r>
              <a:rPr lang="en-US" sz="2400" b="1" dirty="0" smtClean="0"/>
              <a:t>Dust Track (PM2.5)</a:t>
            </a:r>
            <a:endParaRPr lang="en-US" sz="2400" b="1" dirty="0"/>
          </a:p>
        </p:txBody>
      </p:sp>
      <p:sp>
        <p:nvSpPr>
          <p:cNvPr id="16" name="TextBox 15"/>
          <p:cNvSpPr txBox="1"/>
          <p:nvPr/>
        </p:nvSpPr>
        <p:spPr>
          <a:xfrm>
            <a:off x="8660406" y="23767647"/>
            <a:ext cx="1822358" cy="461665"/>
          </a:xfrm>
          <a:prstGeom prst="rect">
            <a:avLst/>
          </a:prstGeom>
          <a:noFill/>
        </p:spPr>
        <p:txBody>
          <a:bodyPr wrap="none" rtlCol="0">
            <a:spAutoFit/>
          </a:bodyPr>
          <a:lstStyle/>
          <a:p>
            <a:r>
              <a:rPr lang="en-US" sz="2400" b="1" dirty="0" smtClean="0"/>
              <a:t>P Track (UFP</a:t>
            </a:r>
            <a:r>
              <a:rPr lang="en-US" sz="2400" dirty="0" smtClean="0"/>
              <a:t>)</a:t>
            </a:r>
            <a:endParaRPr lang="en-US" sz="2400" dirty="0"/>
          </a:p>
        </p:txBody>
      </p:sp>
      <p:sp>
        <p:nvSpPr>
          <p:cNvPr id="17" name="TextBox 16"/>
          <p:cNvSpPr txBox="1"/>
          <p:nvPr/>
        </p:nvSpPr>
        <p:spPr>
          <a:xfrm>
            <a:off x="13304520" y="17129850"/>
            <a:ext cx="10406891" cy="8710077"/>
          </a:xfrm>
          <a:prstGeom prst="rect">
            <a:avLst/>
          </a:prstGeom>
          <a:noFill/>
        </p:spPr>
        <p:txBody>
          <a:bodyPr wrap="square" rtlCol="0">
            <a:spAutoFit/>
          </a:bodyPr>
          <a:lstStyle/>
          <a:p>
            <a:r>
              <a:rPr lang="en-US" sz="4000" dirty="0" smtClean="0"/>
              <a:t>Two near-road sites in downtown Morgantown, WV (population 60-70,000) were used for sampling to provide a higher volume of traffic flow to shorten the time required for obtaining sufficient data to determine the effect of the diesel engine particulate exhaust output.  This was assumed to be a reasonable surrogate for a fewer number of engines run for a longer period of time in a fixed area like a well pad. It is also not unlike increased traffic flow that may be experienced on roads leading to a well pad.  (The state of Maryland estimated 10,000 truck trips per pad as an average for traffic </a:t>
            </a:r>
            <a:r>
              <a:rPr lang="en-US" sz="4000" dirty="0"/>
              <a:t>flow.) Measurements for all the sites were performed </a:t>
            </a:r>
            <a:r>
              <a:rPr lang="en-US" sz="4000" dirty="0" smtClean="0"/>
              <a:t>about </a:t>
            </a:r>
            <a:r>
              <a:rPr lang="en-US" sz="4000" dirty="0"/>
              <a:t>5 m in height above the street level. </a:t>
            </a:r>
          </a:p>
        </p:txBody>
      </p:sp>
      <p:sp>
        <p:nvSpPr>
          <p:cNvPr id="18" name="TextBox 17"/>
          <p:cNvSpPr txBox="1"/>
          <p:nvPr/>
        </p:nvSpPr>
        <p:spPr>
          <a:xfrm>
            <a:off x="13861555" y="16387341"/>
            <a:ext cx="3379451" cy="584775"/>
          </a:xfrm>
          <a:prstGeom prst="rect">
            <a:avLst/>
          </a:prstGeom>
          <a:noFill/>
        </p:spPr>
        <p:txBody>
          <a:bodyPr wrap="none" rtlCol="0">
            <a:spAutoFit/>
          </a:bodyPr>
          <a:lstStyle/>
          <a:p>
            <a:r>
              <a:rPr lang="en-US" b="1" dirty="0" smtClean="0"/>
              <a:t>Site 1 (high volume)</a:t>
            </a:r>
            <a:endParaRPr lang="en-US" b="1" dirty="0"/>
          </a:p>
        </p:txBody>
      </p:sp>
      <p:sp>
        <p:nvSpPr>
          <p:cNvPr id="19" name="TextBox 18"/>
          <p:cNvSpPr txBox="1"/>
          <p:nvPr/>
        </p:nvSpPr>
        <p:spPr>
          <a:xfrm>
            <a:off x="19284504" y="16387340"/>
            <a:ext cx="3961341" cy="584775"/>
          </a:xfrm>
          <a:prstGeom prst="rect">
            <a:avLst/>
          </a:prstGeom>
          <a:noFill/>
        </p:spPr>
        <p:txBody>
          <a:bodyPr wrap="none" rtlCol="0">
            <a:spAutoFit/>
          </a:bodyPr>
          <a:lstStyle/>
          <a:p>
            <a:r>
              <a:rPr lang="en-US" b="1" dirty="0" smtClean="0"/>
              <a:t>Site 2 (medium volume)</a:t>
            </a:r>
            <a:endParaRPr lang="en-US" b="1" dirty="0"/>
          </a:p>
        </p:txBody>
      </p:sp>
      <p:pic>
        <p:nvPicPr>
          <p:cNvPr id="22" name="Picture 21" descr="C:\Users\hp\Desktop\Presentation1\Slide1.JPG"/>
          <p:cNvPicPr/>
          <p:nvPr/>
        </p:nvPicPr>
        <p:blipFill>
          <a:blip r:embed="rId12" cstate="print"/>
          <a:srcRect/>
          <a:stretch>
            <a:fillRect/>
          </a:stretch>
        </p:blipFill>
        <p:spPr bwMode="auto">
          <a:xfrm>
            <a:off x="13414079" y="12434573"/>
            <a:ext cx="5048854" cy="3587273"/>
          </a:xfrm>
          <a:prstGeom prst="rect">
            <a:avLst/>
          </a:prstGeom>
          <a:noFill/>
          <a:ln w="9525">
            <a:noFill/>
            <a:miter lim="800000"/>
            <a:headEnd/>
            <a:tailEnd/>
          </a:ln>
        </p:spPr>
      </p:pic>
      <p:sp>
        <p:nvSpPr>
          <p:cNvPr id="20" name="TextBox 19"/>
          <p:cNvSpPr txBox="1"/>
          <p:nvPr/>
        </p:nvSpPr>
        <p:spPr>
          <a:xfrm>
            <a:off x="13525429" y="6431155"/>
            <a:ext cx="10406891" cy="4401205"/>
          </a:xfrm>
          <a:prstGeom prst="rect">
            <a:avLst/>
          </a:prstGeom>
          <a:noFill/>
        </p:spPr>
        <p:txBody>
          <a:bodyPr wrap="square" rtlCol="0">
            <a:spAutoFit/>
          </a:bodyPr>
          <a:lstStyle/>
          <a:p>
            <a:r>
              <a:rPr lang="en-US" sz="4000" b="1" dirty="0" smtClean="0"/>
              <a:t>Traffic Counts:</a:t>
            </a:r>
          </a:p>
          <a:p>
            <a:r>
              <a:rPr lang="en-US" sz="4000" dirty="0" smtClean="0"/>
              <a:t>Traffic volume, </a:t>
            </a:r>
            <a:r>
              <a:rPr lang="en-US" sz="4000" dirty="0"/>
              <a:t>defined as number of vehicles passing per minute, was continuously monitored by a video </a:t>
            </a:r>
            <a:r>
              <a:rPr lang="en-US" sz="4000" dirty="0" smtClean="0"/>
              <a:t>recorder. L</a:t>
            </a:r>
            <a:r>
              <a:rPr lang="en-IN" sz="4000" dirty="0" err="1" smtClean="0"/>
              <a:t>ight</a:t>
            </a:r>
            <a:r>
              <a:rPr lang="en-IN" sz="4000" dirty="0" smtClean="0"/>
              <a:t>-duty </a:t>
            </a:r>
            <a:r>
              <a:rPr lang="en-IN" sz="4000" dirty="0"/>
              <a:t>vehicles, </a:t>
            </a:r>
            <a:r>
              <a:rPr lang="en-IN" sz="4000" dirty="0" smtClean="0"/>
              <a:t>were tallied as “Car </a:t>
            </a:r>
            <a:r>
              <a:rPr lang="en-IN" sz="4000" dirty="0"/>
              <a:t>Count”, </a:t>
            </a:r>
            <a:r>
              <a:rPr lang="en-IN" sz="4000" dirty="0" smtClean="0"/>
              <a:t>implying non-diesel engines, whereas </a:t>
            </a:r>
            <a:r>
              <a:rPr lang="en-IN" sz="4000" dirty="0"/>
              <a:t>multi-axle trucks/buses were </a:t>
            </a:r>
            <a:r>
              <a:rPr lang="en-IN" sz="4000" dirty="0" smtClean="0"/>
              <a:t>tallied as </a:t>
            </a:r>
            <a:r>
              <a:rPr lang="en-IN" sz="4000" dirty="0"/>
              <a:t>“Truck Count</a:t>
            </a:r>
            <a:r>
              <a:rPr lang="en-IN" sz="4000" dirty="0" smtClean="0"/>
              <a:t>”, implying diesel engines.</a:t>
            </a:r>
            <a:endParaRPr lang="en-US" sz="4000" dirty="0"/>
          </a:p>
        </p:txBody>
      </p:sp>
      <p:sp>
        <p:nvSpPr>
          <p:cNvPr id="21" name="TextBox 20"/>
          <p:cNvSpPr txBox="1"/>
          <p:nvPr/>
        </p:nvSpPr>
        <p:spPr>
          <a:xfrm>
            <a:off x="13304520" y="26273323"/>
            <a:ext cx="10316826" cy="5016758"/>
          </a:xfrm>
          <a:prstGeom prst="rect">
            <a:avLst/>
          </a:prstGeom>
          <a:noFill/>
        </p:spPr>
        <p:txBody>
          <a:bodyPr wrap="square" rtlCol="0">
            <a:spAutoFit/>
          </a:bodyPr>
          <a:lstStyle/>
          <a:p>
            <a:r>
              <a:rPr lang="en-US" sz="4000" b="1" dirty="0" smtClean="0"/>
              <a:t>Statistical Methods:</a:t>
            </a:r>
          </a:p>
          <a:p>
            <a:r>
              <a:rPr lang="en-US" sz="4000" dirty="0" smtClean="0"/>
              <a:t>Data were collected as 15 minute period averages and analyzed by a general linear model ANOVA procedure  </a:t>
            </a:r>
            <a:r>
              <a:rPr lang="en-US" sz="4000" dirty="0"/>
              <a:t>w</a:t>
            </a:r>
            <a:r>
              <a:rPr lang="en-US" sz="4000" dirty="0" smtClean="0"/>
              <a:t>ith 368 data points in each regression with PM2.5 and UFP concentration each as the dependent variable. Independent variables included location, car and truck counts, as well as categorical parameters for rain, wind speed and time of day.</a:t>
            </a:r>
            <a:endParaRPr lang="en-US" sz="4000" dirty="0"/>
          </a:p>
        </p:txBody>
      </p:sp>
      <p:sp>
        <p:nvSpPr>
          <p:cNvPr id="23" name="TextBox 22"/>
          <p:cNvSpPr txBox="1"/>
          <p:nvPr/>
        </p:nvSpPr>
        <p:spPr>
          <a:xfrm>
            <a:off x="1028700" y="22645509"/>
            <a:ext cx="3846123" cy="1015663"/>
          </a:xfrm>
          <a:prstGeom prst="rect">
            <a:avLst/>
          </a:prstGeom>
          <a:noFill/>
        </p:spPr>
        <p:txBody>
          <a:bodyPr wrap="square" rtlCol="0">
            <a:spAutoFit/>
          </a:bodyPr>
          <a:lstStyle/>
          <a:p>
            <a:r>
              <a:rPr lang="en-US" sz="6000" b="1" u="sng" dirty="0" smtClean="0"/>
              <a:t>M</a:t>
            </a:r>
            <a:r>
              <a:rPr lang="en-US" sz="4000" b="1" u="sng" dirty="0" smtClean="0"/>
              <a:t>ETHODS</a:t>
            </a:r>
            <a:endParaRPr lang="en-US" sz="4000" b="1" u="sng" dirty="0"/>
          </a:p>
        </p:txBody>
      </p:sp>
      <p:graphicFrame>
        <p:nvGraphicFramePr>
          <p:cNvPr id="24" name="Table 23"/>
          <p:cNvGraphicFramePr>
            <a:graphicFrameLocks noGrp="1"/>
          </p:cNvGraphicFramePr>
          <p:nvPr>
            <p:extLst>
              <p:ext uri="{D42A27DB-BD31-4B8C-83A1-F6EECF244321}">
                <p14:modId xmlns:p14="http://schemas.microsoft.com/office/powerpoint/2010/main" val="2487230302"/>
              </p:ext>
            </p:extLst>
          </p:nvPr>
        </p:nvGraphicFramePr>
        <p:xfrm>
          <a:off x="25359664" y="18298474"/>
          <a:ext cx="10612878" cy="6241960"/>
        </p:xfrm>
        <a:graphic>
          <a:graphicData uri="http://schemas.openxmlformats.org/drawingml/2006/table">
            <a:tbl>
              <a:tblPr firstRow="1" firstCol="1" bandRow="1">
                <a:tableStyleId>{5C22544A-7EE6-4342-B048-85BDC9FD1C3A}</a:tableStyleId>
              </a:tblPr>
              <a:tblGrid>
                <a:gridCol w="2573959"/>
                <a:gridCol w="948301"/>
                <a:gridCol w="1896602"/>
                <a:gridCol w="1776182"/>
                <a:gridCol w="1655765"/>
                <a:gridCol w="1762069"/>
              </a:tblGrid>
              <a:tr h="486901">
                <a:tc>
                  <a:txBody>
                    <a:bodyPr/>
                    <a:lstStyle/>
                    <a:p>
                      <a:pPr marL="0" marR="0">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400" dirty="0">
                          <a:solidFill>
                            <a:schemeClr val="tx1"/>
                          </a:solidFill>
                          <a:effectLst/>
                        </a:rPr>
                        <a:t>Source</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400" dirty="0" err="1">
                          <a:solidFill>
                            <a:schemeClr val="tx1"/>
                          </a:solidFill>
                          <a:effectLst/>
                        </a:rPr>
                        <a:t>df</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400" dirty="0">
                          <a:solidFill>
                            <a:schemeClr val="tx1"/>
                          </a:solidFill>
                          <a:effectLst/>
                        </a:rPr>
                        <a:t>Sum </a:t>
                      </a:r>
                      <a:r>
                        <a:rPr lang="en-US" sz="2400" dirty="0" err="1">
                          <a:solidFill>
                            <a:schemeClr val="tx1"/>
                          </a:solidFill>
                          <a:effectLst/>
                        </a:rPr>
                        <a:t>Sq</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400" dirty="0">
                          <a:solidFill>
                            <a:schemeClr val="tx1"/>
                          </a:solidFill>
                          <a:effectLst/>
                        </a:rPr>
                        <a:t>Mean </a:t>
                      </a:r>
                      <a:r>
                        <a:rPr lang="en-US" sz="2400" dirty="0" err="1">
                          <a:solidFill>
                            <a:schemeClr val="tx1"/>
                          </a:solidFill>
                          <a:effectLst/>
                        </a:rPr>
                        <a:t>Sq</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400" dirty="0">
                          <a:solidFill>
                            <a:schemeClr val="tx1"/>
                          </a:solidFill>
                          <a:effectLst/>
                        </a:rPr>
                        <a:t>F-ratio</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400" b="1" dirty="0" smtClean="0">
                          <a:solidFill>
                            <a:srgbClr val="000000"/>
                          </a:solidFill>
                          <a:effectLst/>
                          <a:latin typeface="+mn-lt"/>
                          <a:ea typeface="Times New Roman" panose="02020603050405020304" pitchFamily="18" charset="0"/>
                          <a:cs typeface="Calibri" panose="020F0502020204030204" pitchFamily="34" charset="0"/>
                        </a:rPr>
                        <a:t>Probability</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nchor="ctr"/>
                </a:tc>
              </a:tr>
              <a:tr h="486901">
                <a:tc>
                  <a:txBody>
                    <a:bodyPr/>
                    <a:lstStyle/>
                    <a:p>
                      <a:pPr marL="0" marR="0">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400" dirty="0">
                          <a:solidFill>
                            <a:schemeClr val="tx1"/>
                          </a:solidFill>
                          <a:effectLst/>
                        </a:rPr>
                        <a:t>Intercept</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0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000">
                          <a:effectLst/>
                        </a:rPr>
                        <a:t>5499.5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000">
                          <a:effectLst/>
                        </a:rPr>
                        <a:t>5499.5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000" dirty="0">
                          <a:effectLst/>
                        </a:rPr>
                        <a:t>98841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r>
                        <a:rPr lang="en-US" sz="2000" u="none" strike="noStrike" dirty="0" smtClean="0">
                          <a:solidFill>
                            <a:srgbClr val="FF0000"/>
                          </a:solidFill>
                          <a:effectLst/>
                        </a:rPr>
                        <a:t>&lt; 0.01</a:t>
                      </a:r>
                      <a:endParaRPr lang="en-US" sz="2000" b="0" i="0" u="none" strike="noStrike" dirty="0">
                        <a:solidFill>
                          <a:srgbClr val="FF0000"/>
                        </a:solidFill>
                        <a:effectLst/>
                        <a:latin typeface="Calibri" panose="020F0502020204030204" pitchFamily="34" charset="0"/>
                      </a:endParaRPr>
                    </a:p>
                  </a:txBody>
                  <a:tcPr marL="68580" marR="68580" marT="0" marB="0" anchor="ctr"/>
                </a:tc>
              </a:tr>
              <a:tr h="486901">
                <a:tc>
                  <a:txBody>
                    <a:bodyPr/>
                    <a:lstStyle/>
                    <a:p>
                      <a:pPr marL="0" marR="0">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400" dirty="0">
                          <a:solidFill>
                            <a:schemeClr val="tx1"/>
                          </a:solidFill>
                          <a:effectLst/>
                        </a:rPr>
                        <a:t>Truck Count</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0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000" dirty="0">
                          <a:effectLst/>
                        </a:rPr>
                        <a:t>1.09208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000" dirty="0">
                          <a:effectLst/>
                        </a:rPr>
                        <a:t>1.09208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000" dirty="0">
                          <a:effectLst/>
                        </a:rPr>
                        <a:t>19.628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r>
                        <a:rPr lang="en-US" sz="2000" u="none" strike="noStrike" dirty="0" smtClean="0">
                          <a:solidFill>
                            <a:srgbClr val="FF0000"/>
                          </a:solidFill>
                          <a:effectLst/>
                        </a:rPr>
                        <a:t>&lt; 0.01</a:t>
                      </a:r>
                      <a:endParaRPr lang="en-US" sz="2000" b="0" i="0" u="none" strike="noStrike" dirty="0">
                        <a:solidFill>
                          <a:srgbClr val="FF0000"/>
                        </a:solidFill>
                        <a:effectLst/>
                        <a:latin typeface="Calibri" panose="020F0502020204030204" pitchFamily="34" charset="0"/>
                      </a:endParaRPr>
                    </a:p>
                  </a:txBody>
                  <a:tcPr marL="68580" marR="68580" marT="0" marB="0" anchor="ctr"/>
                </a:tc>
              </a:tr>
              <a:tr h="486901">
                <a:tc>
                  <a:txBody>
                    <a:bodyPr/>
                    <a:lstStyle/>
                    <a:p>
                      <a:pPr marL="0" marR="0">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400" dirty="0">
                          <a:solidFill>
                            <a:schemeClr val="tx1"/>
                          </a:solidFill>
                          <a:effectLst/>
                        </a:rPr>
                        <a:t>Car Count</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000">
                          <a:effectLst/>
                        </a:rPr>
                        <a:t>0.193503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000" dirty="0">
                          <a:effectLst/>
                        </a:rPr>
                        <a:t>0.193503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000" dirty="0">
                          <a:effectLst/>
                        </a:rPr>
                        <a:t>3.4778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tabLst>
                          <a:tab pos="914400" algn="r"/>
                          <a:tab pos="1143000" algn="l"/>
                          <a:tab pos="2000250" algn="l"/>
                          <a:tab pos="2857500" algn="l"/>
                          <a:tab pos="3600450" algn="l"/>
                          <a:tab pos="4286250" algn="l"/>
                          <a:tab pos="457200" algn="l"/>
                        </a:tabLst>
                      </a:pPr>
                      <a:r>
                        <a:rPr lang="en-IN" sz="2000" dirty="0" smtClean="0">
                          <a:effectLst/>
                        </a:rPr>
                        <a:t>0.063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86901">
                <a:tc>
                  <a:txBody>
                    <a:bodyPr/>
                    <a:lstStyle/>
                    <a:p>
                      <a:pPr marL="0" marR="0">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400" dirty="0">
                          <a:solidFill>
                            <a:schemeClr val="tx1"/>
                          </a:solidFill>
                          <a:effectLst/>
                        </a:rPr>
                        <a:t>Rain</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000">
                          <a:effectLst/>
                        </a:rPr>
                        <a:t>0.453153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000">
                          <a:effectLst/>
                        </a:rPr>
                        <a:t>0.453153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000" dirty="0">
                          <a:effectLst/>
                        </a:rPr>
                        <a:t>8.1444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r>
                        <a:rPr lang="en-US" sz="2000" u="none" strike="noStrike" dirty="0" smtClean="0">
                          <a:solidFill>
                            <a:srgbClr val="FF0000"/>
                          </a:solidFill>
                          <a:effectLst/>
                        </a:rPr>
                        <a:t>&lt; 0.01</a:t>
                      </a:r>
                      <a:endParaRPr lang="en-US" sz="2000" b="0" i="0" u="none" strike="noStrike" dirty="0">
                        <a:solidFill>
                          <a:srgbClr val="FF0000"/>
                        </a:solidFill>
                        <a:effectLst/>
                        <a:latin typeface="Calibri" panose="020F0502020204030204" pitchFamily="34" charset="0"/>
                      </a:endParaRPr>
                    </a:p>
                  </a:txBody>
                  <a:tcPr marL="68580" marR="68580" marT="0" marB="0" anchor="ctr"/>
                </a:tc>
              </a:tr>
              <a:tr h="486901">
                <a:tc>
                  <a:txBody>
                    <a:bodyPr/>
                    <a:lstStyle/>
                    <a:p>
                      <a:pPr marL="0" marR="0">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400" dirty="0" err="1">
                          <a:solidFill>
                            <a:schemeClr val="tx1"/>
                          </a:solidFill>
                          <a:effectLst/>
                        </a:rPr>
                        <a:t>Windspeed</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000">
                          <a:effectLst/>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000">
                          <a:effectLst/>
                        </a:rPr>
                        <a:t>4.45465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000">
                          <a:effectLst/>
                        </a:rPr>
                        <a:t>2.22732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000" dirty="0">
                          <a:effectLst/>
                        </a:rPr>
                        <a:t>40.031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r>
                        <a:rPr lang="en-US" sz="2000" u="none" strike="noStrike" dirty="0" smtClean="0">
                          <a:solidFill>
                            <a:srgbClr val="FF0000"/>
                          </a:solidFill>
                          <a:effectLst/>
                        </a:rPr>
                        <a:t>&lt; 0.01</a:t>
                      </a:r>
                      <a:endParaRPr lang="en-US" sz="2000" b="0" i="0" u="none" strike="noStrike" dirty="0">
                        <a:solidFill>
                          <a:srgbClr val="FF0000"/>
                        </a:solidFill>
                        <a:effectLst/>
                        <a:latin typeface="Calibri" panose="020F0502020204030204" pitchFamily="34" charset="0"/>
                      </a:endParaRPr>
                    </a:p>
                  </a:txBody>
                  <a:tcPr marL="68580" marR="68580" marT="0" marB="0" anchor="ctr"/>
                </a:tc>
              </a:tr>
              <a:tr h="691654">
                <a:tc>
                  <a:txBody>
                    <a:bodyPr/>
                    <a:lstStyle/>
                    <a:p>
                      <a:pPr marL="0" marR="0">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400" dirty="0">
                          <a:solidFill>
                            <a:schemeClr val="tx1"/>
                          </a:solidFill>
                          <a:effectLst/>
                        </a:rPr>
                        <a:t>Day of week</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000">
                          <a:effectLst/>
                        </a:rPr>
                        <a:t>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000" dirty="0">
                          <a:effectLst/>
                        </a:rPr>
                        <a:t>0.522314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000">
                          <a:effectLst/>
                        </a:rPr>
                        <a:t>0.0870523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000">
                          <a:effectLst/>
                        </a:rPr>
                        <a:t>1.5646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tabLst>
                          <a:tab pos="914400" algn="r"/>
                          <a:tab pos="1143000" algn="l"/>
                          <a:tab pos="2000250" algn="l"/>
                          <a:tab pos="2857500" algn="l"/>
                          <a:tab pos="3600450" algn="l"/>
                          <a:tab pos="4286250" algn="l"/>
                          <a:tab pos="457200" algn="l"/>
                        </a:tabLst>
                      </a:pPr>
                      <a:r>
                        <a:rPr lang="en-IN" sz="2000" dirty="0" smtClean="0">
                          <a:effectLst/>
                        </a:rPr>
                        <a:t>0.157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86901">
                <a:tc>
                  <a:txBody>
                    <a:bodyPr/>
                    <a:lstStyle/>
                    <a:p>
                      <a:pPr marL="0" marR="0">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400" dirty="0" smtClean="0">
                          <a:solidFill>
                            <a:schemeClr val="tx1"/>
                          </a:solidFill>
                          <a:effectLst/>
                        </a:rPr>
                        <a:t>Location (</a:t>
                      </a:r>
                      <a:r>
                        <a:rPr lang="en-US" sz="2400" dirty="0" err="1" smtClean="0">
                          <a:solidFill>
                            <a:schemeClr val="tx1"/>
                          </a:solidFill>
                          <a:effectLst/>
                        </a:rPr>
                        <a:t>Loc</a:t>
                      </a:r>
                      <a:r>
                        <a:rPr lang="en-US" sz="2400" dirty="0" smtClean="0">
                          <a:solidFill>
                            <a:schemeClr val="tx1"/>
                          </a:solidFill>
                          <a:effectLst/>
                        </a:rPr>
                        <a:t>)</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000">
                          <a:effectLst/>
                        </a:rPr>
                        <a:t>0.267329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000">
                          <a:effectLst/>
                        </a:rPr>
                        <a:t>0.267329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000">
                          <a:effectLst/>
                        </a:rPr>
                        <a:t>4.8046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tabLst>
                          <a:tab pos="914400" algn="r"/>
                          <a:tab pos="1143000" algn="l"/>
                          <a:tab pos="2000250" algn="l"/>
                          <a:tab pos="2857500" algn="l"/>
                          <a:tab pos="3600450" algn="l"/>
                          <a:tab pos="4286250" algn="l"/>
                          <a:tab pos="457200" algn="l"/>
                        </a:tabLst>
                      </a:pPr>
                      <a:r>
                        <a:rPr lang="en-IN" sz="2000" dirty="0" smtClean="0">
                          <a:solidFill>
                            <a:srgbClr val="FF0000"/>
                          </a:solidFill>
                          <a:effectLst/>
                        </a:rPr>
                        <a:t>0.029</a:t>
                      </a:r>
                      <a:endPar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64205">
                <a:tc>
                  <a:txBody>
                    <a:bodyPr/>
                    <a:lstStyle/>
                    <a:p>
                      <a:pPr marL="0" marR="0">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400" dirty="0" err="1">
                          <a:solidFill>
                            <a:schemeClr val="tx1"/>
                          </a:solidFill>
                          <a:effectLst/>
                        </a:rPr>
                        <a:t>TruckCount</a:t>
                      </a:r>
                      <a:r>
                        <a:rPr lang="en-US" sz="2400" dirty="0">
                          <a:solidFill>
                            <a:schemeClr val="tx1"/>
                          </a:solidFill>
                          <a:effectLst/>
                        </a:rPr>
                        <a:t>*</a:t>
                      </a:r>
                      <a:r>
                        <a:rPr lang="en-US" sz="2400" dirty="0" err="1">
                          <a:solidFill>
                            <a:schemeClr val="tx1"/>
                          </a:solidFill>
                          <a:effectLst/>
                        </a:rPr>
                        <a:t>Loc</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000">
                          <a:effectLst/>
                        </a:rPr>
                        <a:t>0.163731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000">
                          <a:effectLst/>
                        </a:rPr>
                        <a:t>0.163731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000">
                          <a:effectLst/>
                        </a:rPr>
                        <a:t>2.9427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tabLst>
                          <a:tab pos="914400" algn="r"/>
                          <a:tab pos="1143000" algn="l"/>
                          <a:tab pos="2000250" algn="l"/>
                          <a:tab pos="2857500" algn="l"/>
                          <a:tab pos="3600450" algn="l"/>
                          <a:tab pos="4286250" algn="l"/>
                          <a:tab pos="457200" algn="l"/>
                        </a:tabLst>
                      </a:pPr>
                      <a:r>
                        <a:rPr lang="en-IN" sz="2000" dirty="0" smtClean="0">
                          <a:effectLst/>
                        </a:rPr>
                        <a:t>0.087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52450">
                <a:tc>
                  <a:txBody>
                    <a:bodyPr/>
                    <a:lstStyle/>
                    <a:p>
                      <a:pPr marL="0" marR="0">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400" dirty="0">
                          <a:solidFill>
                            <a:schemeClr val="tx1"/>
                          </a:solidFill>
                          <a:effectLst/>
                        </a:rPr>
                        <a:t>Error</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000">
                          <a:effectLst/>
                        </a:rPr>
                        <a:t>354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000">
                          <a:effectLst/>
                        </a:rPr>
                        <a:t>19.6966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000">
                          <a:effectLst/>
                        </a:rPr>
                        <a:t>0.0556401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US" sz="2000">
                        <a:effectLst/>
                        <a:latin typeface="Calibri" panose="020F0502020204030204" pitchFamily="34" charset="0"/>
                      </a:endParaRPr>
                    </a:p>
                  </a:txBody>
                  <a:tcPr marL="68580" marR="68580" marT="0" marB="0" anchor="b"/>
                </a:tc>
                <a:tc>
                  <a:txBody>
                    <a:bodyPr/>
                    <a:lstStyle/>
                    <a:p>
                      <a:pPr>
                        <a:lnSpc>
                          <a:spcPct val="107000"/>
                        </a:lnSpc>
                      </a:pPr>
                      <a:endParaRPr lang="en-US" sz="2000" dirty="0">
                        <a:effectLst/>
                        <a:latin typeface="Calibri" panose="020F0502020204030204" pitchFamily="34" charset="0"/>
                      </a:endParaRPr>
                    </a:p>
                  </a:txBody>
                  <a:tcPr marL="68580" marR="68580" marT="0" marB="0" anchor="b"/>
                </a:tc>
              </a:tr>
              <a:tr h="486901">
                <a:tc>
                  <a:txBody>
                    <a:bodyPr/>
                    <a:lstStyle/>
                    <a:p>
                      <a:pPr marL="0" marR="0">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400" dirty="0">
                          <a:solidFill>
                            <a:schemeClr val="tx1"/>
                          </a:solidFill>
                          <a:effectLst/>
                        </a:rPr>
                        <a:t>Total</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000">
                          <a:effectLst/>
                        </a:rPr>
                        <a:t>367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000">
                          <a:effectLst/>
                        </a:rPr>
                        <a:t>34.2961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US" sz="2000">
                        <a:effectLst/>
                        <a:latin typeface="Calibri" panose="020F0502020204030204" pitchFamily="34" charset="0"/>
                      </a:endParaRPr>
                    </a:p>
                  </a:txBody>
                  <a:tcPr marL="68580" marR="68580" marT="0" marB="0" anchor="b"/>
                </a:tc>
                <a:tc>
                  <a:txBody>
                    <a:bodyPr/>
                    <a:lstStyle/>
                    <a:p>
                      <a:pPr>
                        <a:lnSpc>
                          <a:spcPct val="107000"/>
                        </a:lnSpc>
                      </a:pPr>
                      <a:endParaRPr lang="en-US" sz="2000">
                        <a:effectLst/>
                        <a:latin typeface="Calibri" panose="020F0502020204030204" pitchFamily="34" charset="0"/>
                      </a:endParaRPr>
                    </a:p>
                  </a:txBody>
                  <a:tcPr marL="68580" marR="68580" marT="0" marB="0" anchor="b"/>
                </a:tc>
                <a:tc>
                  <a:txBody>
                    <a:bodyPr/>
                    <a:lstStyle/>
                    <a:p>
                      <a:pPr>
                        <a:lnSpc>
                          <a:spcPct val="107000"/>
                        </a:lnSpc>
                      </a:pPr>
                      <a:endParaRPr lang="en-US" sz="2000" dirty="0">
                        <a:effectLst/>
                        <a:latin typeface="Calibri" panose="020F0502020204030204" pitchFamily="34" charset="0"/>
                      </a:endParaRPr>
                    </a:p>
                  </a:txBody>
                  <a:tcPr marL="68580" marR="68580" marT="0" marB="0" anchor="b"/>
                </a:tc>
              </a:tr>
              <a:tr h="438443">
                <a:tc>
                  <a:txBody>
                    <a:bodyPr/>
                    <a:lstStyle/>
                    <a:p>
                      <a:pPr>
                        <a:lnSpc>
                          <a:spcPct val="107000"/>
                        </a:lnSpc>
                      </a:pPr>
                      <a:endParaRPr lang="en-US" sz="1100" dirty="0">
                        <a:effectLst/>
                        <a:latin typeface="Calibri" panose="020F0502020204030204" pitchFamily="34" charset="0"/>
                      </a:endParaRPr>
                    </a:p>
                  </a:txBody>
                  <a:tcPr marL="68580" marR="68580" marT="0" marB="0" anchor="b">
                    <a:noFill/>
                  </a:tcPr>
                </a:tc>
                <a:tc>
                  <a:txBody>
                    <a:bodyPr/>
                    <a:lstStyle/>
                    <a:p>
                      <a:pPr marL="0" marR="0" algn="r">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000">
                          <a:effectLst/>
                        </a:rPr>
                        <a:t>R</a:t>
                      </a:r>
                      <a:r>
                        <a:rPr lang="en-US" sz="2000" baseline="30000">
                          <a:effectLst/>
                        </a:rPr>
                        <a:t>2</a:t>
                      </a: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tabLst>
                          <a:tab pos="914400" algn="r"/>
                          <a:tab pos="1143000" algn="l"/>
                          <a:tab pos="2000250" algn="l"/>
                          <a:tab pos="2857500" algn="l"/>
                          <a:tab pos="3600450" algn="l"/>
                          <a:tab pos="4286250" algn="l"/>
                          <a:tab pos="457200" algn="l"/>
                        </a:tabLst>
                      </a:pPr>
                      <a:r>
                        <a:rPr lang="en-US" sz="2000" dirty="0">
                          <a:effectLst/>
                        </a:rPr>
                        <a:t>0.426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2000">
                        <a:effectLst/>
                        <a:latin typeface="Calibri" panose="020F0502020204030204" pitchFamily="34" charset="0"/>
                      </a:endParaRPr>
                    </a:p>
                  </a:txBody>
                  <a:tcPr marL="68580" marR="68580" marT="0" marB="0" anchor="b"/>
                </a:tc>
                <a:tc>
                  <a:txBody>
                    <a:bodyPr/>
                    <a:lstStyle/>
                    <a:p>
                      <a:pPr>
                        <a:lnSpc>
                          <a:spcPct val="107000"/>
                        </a:lnSpc>
                      </a:pPr>
                      <a:endParaRPr lang="en-US" sz="2000" dirty="0">
                        <a:effectLst/>
                        <a:latin typeface="Calibri" panose="020F0502020204030204" pitchFamily="34" charset="0"/>
                      </a:endParaRPr>
                    </a:p>
                  </a:txBody>
                  <a:tcPr marL="68580" marR="68580" marT="0" marB="0" anchor="b"/>
                </a:tc>
                <a:tc>
                  <a:txBody>
                    <a:bodyPr/>
                    <a:lstStyle/>
                    <a:p>
                      <a:pPr>
                        <a:lnSpc>
                          <a:spcPct val="107000"/>
                        </a:lnSpc>
                      </a:pPr>
                      <a:endParaRPr lang="en-US" sz="2000" dirty="0">
                        <a:effectLst/>
                        <a:latin typeface="Calibri" panose="020F0502020204030204" pitchFamily="34" charset="0"/>
                      </a:endParaRPr>
                    </a:p>
                  </a:txBody>
                  <a:tcPr marL="68580" marR="68580" marT="0" marB="0" anchor="b"/>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3411350373"/>
              </p:ext>
            </p:extLst>
          </p:nvPr>
        </p:nvGraphicFramePr>
        <p:xfrm>
          <a:off x="25352948" y="25685855"/>
          <a:ext cx="10601115" cy="5968911"/>
        </p:xfrm>
        <a:graphic>
          <a:graphicData uri="http://schemas.openxmlformats.org/drawingml/2006/table">
            <a:tbl>
              <a:tblPr firstRow="1" firstCol="1" bandRow="1">
                <a:tableStyleId>{5C22544A-7EE6-4342-B048-85BDC9FD1C3A}</a:tableStyleId>
              </a:tblPr>
              <a:tblGrid>
                <a:gridCol w="2600116"/>
                <a:gridCol w="895350"/>
                <a:gridCol w="1924050"/>
                <a:gridCol w="1790700"/>
                <a:gridCol w="1676400"/>
                <a:gridCol w="1714499"/>
              </a:tblGrid>
              <a:tr h="868580">
                <a:tc>
                  <a:txBody>
                    <a:bodyPr/>
                    <a:lstStyle/>
                    <a:p>
                      <a:pPr algn="l" fontAlgn="b"/>
                      <a:r>
                        <a:rPr lang="en-US" sz="2400" u="none" strike="noStrike" dirty="0">
                          <a:solidFill>
                            <a:schemeClr val="tx1"/>
                          </a:solidFill>
                          <a:effectLst/>
                        </a:rPr>
                        <a:t>Source</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l" fontAlgn="b"/>
                      <a:r>
                        <a:rPr lang="en-US" sz="2400" u="none" strike="noStrike" dirty="0" err="1">
                          <a:solidFill>
                            <a:schemeClr val="tx1"/>
                          </a:solidFill>
                          <a:effectLst/>
                        </a:rPr>
                        <a:t>df</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l" fontAlgn="b"/>
                      <a:r>
                        <a:rPr lang="en-US" sz="2400" u="none" strike="noStrike" dirty="0">
                          <a:solidFill>
                            <a:schemeClr val="tx1"/>
                          </a:solidFill>
                          <a:effectLst/>
                        </a:rPr>
                        <a:t>Sums of Squares </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l" fontAlgn="b"/>
                      <a:r>
                        <a:rPr lang="en-US" sz="2400" u="none" strike="noStrike" dirty="0">
                          <a:solidFill>
                            <a:schemeClr val="tx1"/>
                          </a:solidFill>
                          <a:effectLst/>
                        </a:rPr>
                        <a:t>Mean Square</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l" fontAlgn="b"/>
                      <a:r>
                        <a:rPr lang="en-US" sz="2400" u="none" strike="noStrike" dirty="0">
                          <a:solidFill>
                            <a:schemeClr val="tx1"/>
                          </a:solidFill>
                          <a:effectLst/>
                        </a:rPr>
                        <a:t>F-ratio</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l" fontAlgn="b"/>
                      <a:r>
                        <a:rPr lang="en-US" sz="2400" u="none" strike="noStrike" dirty="0">
                          <a:solidFill>
                            <a:schemeClr val="tx1"/>
                          </a:solidFill>
                          <a:effectLst/>
                        </a:rPr>
                        <a:t>Probability</a:t>
                      </a:r>
                      <a:endParaRPr lang="en-US" sz="2400" b="0" i="0" u="none" strike="noStrike" dirty="0">
                        <a:solidFill>
                          <a:schemeClr val="tx1"/>
                        </a:solidFill>
                        <a:effectLst/>
                        <a:latin typeface="Calibri" panose="020F0502020204030204" pitchFamily="34" charset="0"/>
                      </a:endParaRPr>
                    </a:p>
                  </a:txBody>
                  <a:tcPr marL="9525" marR="9525" marT="9525" marB="0" anchor="b"/>
                </a:tc>
              </a:tr>
              <a:tr h="479878">
                <a:tc>
                  <a:txBody>
                    <a:bodyPr/>
                    <a:lstStyle/>
                    <a:p>
                      <a:pPr algn="l" fontAlgn="b"/>
                      <a:r>
                        <a:rPr lang="en-US" sz="2400" u="none" strike="noStrike" dirty="0">
                          <a:solidFill>
                            <a:schemeClr val="tx1"/>
                          </a:solidFill>
                          <a:effectLst/>
                        </a:rPr>
                        <a:t>Intercept</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1535.02</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1535.02</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36536</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smtClean="0">
                          <a:solidFill>
                            <a:srgbClr val="FF0000"/>
                          </a:solidFill>
                          <a:effectLst/>
                        </a:rPr>
                        <a:t>&lt; 0.01</a:t>
                      </a:r>
                      <a:endParaRPr lang="en-US" sz="2000" b="0" i="0" u="none" strike="noStrike" dirty="0">
                        <a:solidFill>
                          <a:srgbClr val="FF0000"/>
                        </a:solidFill>
                        <a:effectLst/>
                        <a:latin typeface="Calibri" panose="020F0502020204030204" pitchFamily="34" charset="0"/>
                      </a:endParaRPr>
                    </a:p>
                  </a:txBody>
                  <a:tcPr marL="9525" marR="9525" marT="9525" marB="0" anchor="b"/>
                </a:tc>
              </a:tr>
              <a:tr h="510289">
                <a:tc>
                  <a:txBody>
                    <a:bodyPr/>
                    <a:lstStyle/>
                    <a:p>
                      <a:pPr algn="l" fontAlgn="b"/>
                      <a:r>
                        <a:rPr lang="en-US" sz="2400" u="none" strike="noStrike" dirty="0">
                          <a:solidFill>
                            <a:schemeClr val="tx1"/>
                          </a:solidFill>
                          <a:effectLst/>
                        </a:rPr>
                        <a:t>Truck Count</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r" fontAlgn="b"/>
                      <a:r>
                        <a:rPr lang="en-US" sz="2000" b="1" u="none" strike="noStrike" dirty="0">
                          <a:effectLst/>
                        </a:rPr>
                        <a:t>1</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b="1" u="none" strike="noStrike" dirty="0">
                          <a:effectLst/>
                        </a:rPr>
                        <a:t>0.035084</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b="1" u="none" strike="noStrike" dirty="0">
                          <a:effectLst/>
                        </a:rPr>
                        <a:t>0.035084</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b="1" u="none" strike="noStrike" dirty="0">
                          <a:effectLst/>
                        </a:rPr>
                        <a:t>0.83505</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b="1" u="none" strike="noStrike" dirty="0">
                          <a:effectLst/>
                        </a:rPr>
                        <a:t>0.36</a:t>
                      </a:r>
                      <a:endParaRPr lang="en-US" sz="2000" b="1" i="0" u="none" strike="noStrike" dirty="0">
                        <a:solidFill>
                          <a:srgbClr val="000000"/>
                        </a:solidFill>
                        <a:effectLst/>
                        <a:latin typeface="Calibri" panose="020F0502020204030204" pitchFamily="34" charset="0"/>
                      </a:endParaRPr>
                    </a:p>
                  </a:txBody>
                  <a:tcPr marL="9525" marR="9525" marT="9525" marB="0" anchor="b"/>
                </a:tc>
              </a:tr>
              <a:tr h="438150">
                <a:tc>
                  <a:txBody>
                    <a:bodyPr/>
                    <a:lstStyle/>
                    <a:p>
                      <a:pPr algn="l" fontAlgn="b"/>
                      <a:r>
                        <a:rPr lang="en-US" sz="2400" u="none" strike="noStrike" dirty="0">
                          <a:solidFill>
                            <a:schemeClr val="tx1"/>
                          </a:solidFill>
                          <a:effectLst/>
                        </a:rPr>
                        <a:t>Car Count</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1.19301</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1.19301</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28.395</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smtClean="0">
                          <a:solidFill>
                            <a:srgbClr val="FF0000"/>
                          </a:solidFill>
                          <a:effectLst/>
                        </a:rPr>
                        <a:t>&lt; 0.01</a:t>
                      </a:r>
                      <a:endParaRPr lang="en-US" sz="2000" b="0" i="0" u="none" strike="noStrike" dirty="0">
                        <a:solidFill>
                          <a:srgbClr val="FF0000"/>
                        </a:solidFill>
                        <a:effectLst/>
                        <a:latin typeface="Calibri" panose="020F0502020204030204" pitchFamily="34" charset="0"/>
                      </a:endParaRPr>
                    </a:p>
                  </a:txBody>
                  <a:tcPr marL="9525" marR="9525" marT="9525" marB="0" anchor="b"/>
                </a:tc>
              </a:tr>
              <a:tr h="479878">
                <a:tc>
                  <a:txBody>
                    <a:bodyPr/>
                    <a:lstStyle/>
                    <a:p>
                      <a:pPr algn="l" fontAlgn="b"/>
                      <a:r>
                        <a:rPr lang="en-US" sz="2400" u="none" strike="noStrike" dirty="0">
                          <a:solidFill>
                            <a:schemeClr val="tx1"/>
                          </a:solidFill>
                          <a:effectLst/>
                        </a:rPr>
                        <a:t>Rain</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0.535262</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0.535262</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12.74</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smtClean="0">
                          <a:solidFill>
                            <a:srgbClr val="FF0000"/>
                          </a:solidFill>
                          <a:effectLst/>
                        </a:rPr>
                        <a:t>&lt; 0.01</a:t>
                      </a:r>
                      <a:endParaRPr lang="en-US" sz="2000" b="0" i="0" u="none" strike="noStrike" dirty="0">
                        <a:solidFill>
                          <a:srgbClr val="FF0000"/>
                        </a:solidFill>
                        <a:effectLst/>
                        <a:latin typeface="Calibri" panose="020F0502020204030204" pitchFamily="34" charset="0"/>
                      </a:endParaRPr>
                    </a:p>
                  </a:txBody>
                  <a:tcPr marL="9525" marR="9525" marT="9525" marB="0" anchor="b"/>
                </a:tc>
              </a:tr>
              <a:tr h="434522">
                <a:tc>
                  <a:txBody>
                    <a:bodyPr/>
                    <a:lstStyle/>
                    <a:p>
                      <a:pPr algn="l" fontAlgn="b"/>
                      <a:r>
                        <a:rPr lang="en-US" sz="2400" u="none" strike="noStrike" dirty="0" err="1">
                          <a:solidFill>
                            <a:schemeClr val="tx1"/>
                          </a:solidFill>
                          <a:effectLst/>
                        </a:rPr>
                        <a:t>Windspeed</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2</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0.251179</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0.125589</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2.9892</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0.0516</a:t>
                      </a:r>
                      <a:endParaRPr lang="en-US" sz="2000" b="0" i="0" u="none" strike="noStrike" dirty="0">
                        <a:solidFill>
                          <a:srgbClr val="000000"/>
                        </a:solidFill>
                        <a:effectLst/>
                        <a:latin typeface="Calibri" panose="020F0502020204030204" pitchFamily="34" charset="0"/>
                      </a:endParaRPr>
                    </a:p>
                  </a:txBody>
                  <a:tcPr marL="9525" marR="9525" marT="9525" marB="0" anchor="b"/>
                </a:tc>
              </a:tr>
              <a:tr h="419100">
                <a:tc>
                  <a:txBody>
                    <a:bodyPr/>
                    <a:lstStyle/>
                    <a:p>
                      <a:pPr algn="l" fontAlgn="b"/>
                      <a:r>
                        <a:rPr lang="en-US" sz="2400" u="none" strike="noStrike" dirty="0">
                          <a:solidFill>
                            <a:schemeClr val="tx1"/>
                          </a:solidFill>
                          <a:effectLst/>
                        </a:rPr>
                        <a:t>Day of week</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6</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3.61243</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0.602072</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14.33</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smtClean="0">
                          <a:solidFill>
                            <a:srgbClr val="FF0000"/>
                          </a:solidFill>
                          <a:effectLst/>
                        </a:rPr>
                        <a:t>&lt; 0.01</a:t>
                      </a:r>
                      <a:endParaRPr lang="en-US" sz="2000" b="0" i="0" u="none" strike="noStrike" dirty="0">
                        <a:solidFill>
                          <a:srgbClr val="FF0000"/>
                        </a:solidFill>
                        <a:effectLst/>
                        <a:latin typeface="Calibri" panose="020F0502020204030204" pitchFamily="34" charset="0"/>
                      </a:endParaRPr>
                    </a:p>
                  </a:txBody>
                  <a:tcPr marL="9525" marR="9525" marT="9525" marB="0" anchor="b"/>
                </a:tc>
              </a:tr>
              <a:tr h="479878">
                <a:tc>
                  <a:txBody>
                    <a:bodyPr/>
                    <a:lstStyle/>
                    <a:p>
                      <a:pPr algn="l" fontAlgn="b"/>
                      <a:r>
                        <a:rPr lang="en-US" sz="2400" u="none" strike="noStrike" dirty="0">
                          <a:solidFill>
                            <a:schemeClr val="tx1"/>
                          </a:solidFill>
                          <a:effectLst/>
                        </a:rPr>
                        <a:t>Location</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0.001414</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0.001414</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0.033648</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0.85</a:t>
                      </a:r>
                      <a:endParaRPr lang="en-US" sz="2000" b="0" i="0" u="none" strike="noStrike" dirty="0">
                        <a:solidFill>
                          <a:srgbClr val="000000"/>
                        </a:solidFill>
                        <a:effectLst/>
                        <a:latin typeface="Calibri" panose="020F0502020204030204" pitchFamily="34" charset="0"/>
                      </a:endParaRPr>
                    </a:p>
                  </a:txBody>
                  <a:tcPr marL="9525" marR="9525" marT="9525" marB="0" anchor="b"/>
                </a:tc>
              </a:tr>
              <a:tr h="434522">
                <a:tc>
                  <a:txBody>
                    <a:bodyPr/>
                    <a:lstStyle/>
                    <a:p>
                      <a:pPr algn="l" fontAlgn="b"/>
                      <a:r>
                        <a:rPr lang="en-US" sz="2400" u="none" strike="noStrike" dirty="0" err="1">
                          <a:solidFill>
                            <a:schemeClr val="tx1"/>
                          </a:solidFill>
                          <a:effectLst/>
                        </a:rPr>
                        <a:t>TruckCount</a:t>
                      </a:r>
                      <a:r>
                        <a:rPr lang="en-US" sz="2400" u="none" strike="noStrike" dirty="0">
                          <a:solidFill>
                            <a:schemeClr val="tx1"/>
                          </a:solidFill>
                          <a:effectLst/>
                        </a:rPr>
                        <a:t>*</a:t>
                      </a:r>
                      <a:r>
                        <a:rPr lang="en-US" sz="2400" u="none" strike="noStrike" dirty="0" err="1">
                          <a:solidFill>
                            <a:schemeClr val="tx1"/>
                          </a:solidFill>
                          <a:effectLst/>
                        </a:rPr>
                        <a:t>Loc</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0.011767</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0.011767</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0.28008</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smtClean="0">
                          <a:effectLst/>
                        </a:rPr>
                        <a:t>0.60</a:t>
                      </a:r>
                      <a:endParaRPr lang="en-US" sz="2000" b="0" i="0" u="none" strike="noStrike" dirty="0">
                        <a:solidFill>
                          <a:srgbClr val="000000"/>
                        </a:solidFill>
                        <a:effectLst/>
                        <a:latin typeface="Calibri" panose="020F0502020204030204" pitchFamily="34" charset="0"/>
                      </a:endParaRPr>
                    </a:p>
                  </a:txBody>
                  <a:tcPr marL="9525" marR="9525" marT="9525" marB="0" anchor="b"/>
                </a:tc>
              </a:tr>
              <a:tr h="479878">
                <a:tc>
                  <a:txBody>
                    <a:bodyPr/>
                    <a:lstStyle/>
                    <a:p>
                      <a:pPr algn="l" fontAlgn="b"/>
                      <a:r>
                        <a:rPr lang="en-US" sz="2400" u="none" strike="noStrike" dirty="0">
                          <a:solidFill>
                            <a:schemeClr val="tx1"/>
                          </a:solidFill>
                          <a:effectLst/>
                        </a:rPr>
                        <a:t>Error</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354</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14.8731</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0.042014</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 </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9525" marR="9525" marT="9525" marB="0" anchor="b"/>
                </a:tc>
              </a:tr>
              <a:tr h="479878">
                <a:tc>
                  <a:txBody>
                    <a:bodyPr/>
                    <a:lstStyle/>
                    <a:p>
                      <a:pPr algn="l" fontAlgn="b"/>
                      <a:r>
                        <a:rPr lang="en-US" sz="2400" u="none" strike="noStrike" dirty="0">
                          <a:solidFill>
                            <a:schemeClr val="tx1"/>
                          </a:solidFill>
                          <a:effectLst/>
                        </a:rPr>
                        <a:t>Total</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367</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30.0839</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 </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 </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9525" marR="9525" marT="9525" marB="0" anchor="b"/>
                </a:tc>
              </a:tr>
              <a:tr h="464358">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l" fontAlgn="b"/>
                      <a:r>
                        <a:rPr lang="en-US" sz="2000" u="none" strike="noStrike" dirty="0">
                          <a:effectLst/>
                        </a:rPr>
                        <a:t>R</a:t>
                      </a:r>
                      <a:r>
                        <a:rPr lang="en-US" sz="2000" u="none" strike="noStrike" baseline="30000" dirty="0">
                          <a:effectLst/>
                        </a:rPr>
                        <a:t>2</a:t>
                      </a:r>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0.506</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 </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 </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29" name="TextBox 28"/>
          <p:cNvSpPr txBox="1"/>
          <p:nvPr/>
        </p:nvSpPr>
        <p:spPr>
          <a:xfrm>
            <a:off x="29679900" y="24872121"/>
            <a:ext cx="3124200" cy="584775"/>
          </a:xfrm>
          <a:prstGeom prst="rect">
            <a:avLst/>
          </a:prstGeom>
          <a:noFill/>
        </p:spPr>
        <p:txBody>
          <a:bodyPr wrap="square" rtlCol="0">
            <a:spAutoFit/>
          </a:bodyPr>
          <a:lstStyle/>
          <a:p>
            <a:r>
              <a:rPr lang="en-US" dirty="0" smtClean="0"/>
              <a:t>Log(PM2.5)</a:t>
            </a:r>
            <a:endParaRPr lang="en-US" dirty="0"/>
          </a:p>
        </p:txBody>
      </p:sp>
      <p:sp>
        <p:nvSpPr>
          <p:cNvPr id="30" name="TextBox 29"/>
          <p:cNvSpPr txBox="1"/>
          <p:nvPr/>
        </p:nvSpPr>
        <p:spPr>
          <a:xfrm>
            <a:off x="29679900" y="17500096"/>
            <a:ext cx="3048000" cy="584775"/>
          </a:xfrm>
          <a:prstGeom prst="rect">
            <a:avLst/>
          </a:prstGeom>
          <a:noFill/>
        </p:spPr>
        <p:txBody>
          <a:bodyPr wrap="square" rtlCol="0">
            <a:spAutoFit/>
          </a:bodyPr>
          <a:lstStyle/>
          <a:p>
            <a:r>
              <a:rPr lang="en-US" dirty="0" smtClean="0"/>
              <a:t>Log(UFP)</a:t>
            </a:r>
            <a:endParaRPr lang="en-US" dirty="0"/>
          </a:p>
        </p:txBody>
      </p:sp>
      <p:sp>
        <p:nvSpPr>
          <p:cNvPr id="31" name="TextBox 30"/>
          <p:cNvSpPr txBox="1"/>
          <p:nvPr/>
        </p:nvSpPr>
        <p:spPr>
          <a:xfrm>
            <a:off x="25334472" y="5829300"/>
            <a:ext cx="4345428" cy="1015663"/>
          </a:xfrm>
          <a:prstGeom prst="rect">
            <a:avLst/>
          </a:prstGeom>
          <a:noFill/>
        </p:spPr>
        <p:txBody>
          <a:bodyPr wrap="square" rtlCol="0">
            <a:spAutoFit/>
          </a:bodyPr>
          <a:lstStyle/>
          <a:p>
            <a:r>
              <a:rPr lang="en-US" sz="6000" b="1" u="sng" dirty="0" smtClean="0"/>
              <a:t>R</a:t>
            </a:r>
            <a:r>
              <a:rPr lang="en-US" sz="4000" b="1" u="sng" dirty="0" smtClean="0"/>
              <a:t>esults</a:t>
            </a:r>
            <a:endParaRPr lang="en-US" sz="4000" b="1" u="sng" dirty="0"/>
          </a:p>
        </p:txBody>
      </p:sp>
      <p:graphicFrame>
        <p:nvGraphicFramePr>
          <p:cNvPr id="64" name="Table 63"/>
          <p:cNvGraphicFramePr>
            <a:graphicFrameLocks noGrp="1"/>
          </p:cNvGraphicFramePr>
          <p:nvPr>
            <p:extLst>
              <p:ext uri="{D42A27DB-BD31-4B8C-83A1-F6EECF244321}">
                <p14:modId xmlns:p14="http://schemas.microsoft.com/office/powerpoint/2010/main" val="3605260632"/>
              </p:ext>
            </p:extLst>
          </p:nvPr>
        </p:nvGraphicFramePr>
        <p:xfrm>
          <a:off x="25359664" y="6879808"/>
          <a:ext cx="10587685" cy="4231556"/>
        </p:xfrm>
        <a:graphic>
          <a:graphicData uri="http://schemas.openxmlformats.org/drawingml/2006/table">
            <a:tbl>
              <a:tblPr>
                <a:tableStyleId>{5C22544A-7EE6-4342-B048-85BDC9FD1C3A}</a:tableStyleId>
              </a:tblPr>
              <a:tblGrid>
                <a:gridCol w="1826050"/>
                <a:gridCol w="1752327"/>
                <a:gridCol w="1752327"/>
                <a:gridCol w="1752327"/>
                <a:gridCol w="1752327"/>
                <a:gridCol w="1752327"/>
              </a:tblGrid>
              <a:tr h="390122">
                <a:tc>
                  <a:txBody>
                    <a:bodyPr/>
                    <a:lstStyle/>
                    <a:p>
                      <a:pPr algn="l" fontAlgn="b"/>
                      <a:r>
                        <a:rPr lang="en-IN"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2400" b="1" u="none" strike="noStrike" dirty="0">
                          <a:effectLst/>
                        </a:rPr>
                        <a:t>Mean</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2400" b="1" u="none" strike="noStrike" dirty="0">
                          <a:effectLst/>
                        </a:rPr>
                        <a:t>Median</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2400" b="1" u="none" strike="noStrike" dirty="0" smtClean="0">
                          <a:effectLst/>
                        </a:rPr>
                        <a:t>Min. </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2400" b="1" u="none" strike="noStrike" dirty="0" smtClean="0">
                          <a:effectLst/>
                        </a:rPr>
                        <a:t>Max.</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2400" b="1" u="none" strike="noStrike" dirty="0">
                          <a:effectLst/>
                        </a:rPr>
                        <a:t>Std. Dev.</a:t>
                      </a:r>
                      <a:endParaRPr lang="en-US" sz="2400" b="1" i="0" u="none" strike="noStrike" dirty="0">
                        <a:solidFill>
                          <a:srgbClr val="000000"/>
                        </a:solidFill>
                        <a:effectLst/>
                        <a:latin typeface="Calibri" panose="020F0502020204030204" pitchFamily="34" charset="0"/>
                      </a:endParaRPr>
                    </a:p>
                  </a:txBody>
                  <a:tcPr marL="9525" marR="9525" marT="9525" marB="0" anchor="b"/>
                </a:tc>
              </a:tr>
              <a:tr h="426270">
                <a:tc>
                  <a:txBody>
                    <a:bodyPr/>
                    <a:lstStyle/>
                    <a:p>
                      <a:pPr algn="l" fontAlgn="b"/>
                      <a:r>
                        <a:rPr lang="en-IN" sz="2400" u="none" strike="noStrike" dirty="0">
                          <a:effectLst/>
                        </a:rPr>
                        <a:t>                                                                              </a:t>
                      </a:r>
                      <a:r>
                        <a:rPr lang="en-IN" sz="2000" u="none" strike="noStrike" dirty="0" smtClean="0">
                          <a:effectLst/>
                        </a:rPr>
                        <a:t>Site 1</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9525" marR="9525" marT="9525" marB="0" anchor="b"/>
                </a:tc>
              </a:tr>
              <a:tr h="310158">
                <a:tc>
                  <a:txBody>
                    <a:bodyPr/>
                    <a:lstStyle/>
                    <a:p>
                      <a:pPr algn="l" fontAlgn="b"/>
                      <a:r>
                        <a:rPr lang="en-IN" sz="1800" b="1" u="none" strike="noStrike" dirty="0">
                          <a:effectLst/>
                        </a:rPr>
                        <a:t>PM </a:t>
                      </a:r>
                      <a:r>
                        <a:rPr lang="en-IN" sz="1800" b="1" u="none" strike="noStrike" dirty="0" smtClean="0">
                          <a:effectLst/>
                        </a:rPr>
                        <a:t>2.5 (</a:t>
                      </a:r>
                      <a:r>
                        <a:rPr lang="en-IN" sz="1800" b="1" u="none" strike="noStrike" dirty="0" err="1" smtClean="0">
                          <a:effectLst/>
                        </a:rPr>
                        <a:t>ug</a:t>
                      </a:r>
                      <a:r>
                        <a:rPr lang="en-IN" sz="1800" b="1" u="none" strike="noStrike" dirty="0" smtClean="0">
                          <a:effectLst/>
                        </a:rPr>
                        <a:t>/m</a:t>
                      </a:r>
                      <a:r>
                        <a:rPr lang="en-IN" sz="1800" b="1" u="none" strike="noStrike" baseline="30000" dirty="0" smtClean="0">
                          <a:effectLst/>
                        </a:rPr>
                        <a:t>3</a:t>
                      </a:r>
                      <a:r>
                        <a:rPr lang="en-IN" sz="1800" b="1" u="none" strike="noStrike" dirty="0" smtClean="0">
                          <a:effectLst/>
                        </a:rPr>
                        <a:t>)                                       </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1800" u="none" strike="noStrike" dirty="0">
                          <a:effectLst/>
                        </a:rPr>
                        <a:t>9.93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1800" u="none" strike="noStrike" dirty="0">
                          <a:effectLst/>
                        </a:rPr>
                        <a:t>7.6</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1800" u="none" strike="noStrike" dirty="0">
                          <a:effectLst/>
                        </a:rPr>
                        <a:t>1.33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1800" u="none" strike="noStrike">
                          <a:effectLst/>
                        </a:rPr>
                        <a:t>48.87</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800" u="none" strike="noStrike">
                          <a:effectLst/>
                        </a:rPr>
                        <a:t>6.65</a:t>
                      </a:r>
                      <a:endParaRPr lang="en-US" sz="1800" b="0" i="0" u="none" strike="noStrike">
                        <a:solidFill>
                          <a:srgbClr val="000000"/>
                        </a:solidFill>
                        <a:effectLst/>
                        <a:latin typeface="Calibri" panose="020F0502020204030204" pitchFamily="34" charset="0"/>
                      </a:endParaRPr>
                    </a:p>
                  </a:txBody>
                  <a:tcPr marL="9525" marR="9525" marT="9525" marB="0" anchor="b"/>
                </a:tc>
              </a:tr>
              <a:tr h="310158">
                <a:tc>
                  <a:txBody>
                    <a:bodyPr/>
                    <a:lstStyle/>
                    <a:p>
                      <a:pPr algn="l" fontAlgn="b"/>
                      <a:r>
                        <a:rPr lang="en-IN" sz="1800" b="1" u="none" strike="noStrike" dirty="0" smtClean="0">
                          <a:effectLst/>
                        </a:rPr>
                        <a:t>UFP (#/cc)</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1800" u="none" strike="noStrike">
                          <a:effectLst/>
                        </a:rPr>
                        <a:t>9613.8</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800" u="none" strike="noStrike">
                          <a:effectLst/>
                        </a:rPr>
                        <a:t>7309.43</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800" u="none" strike="noStrike" dirty="0">
                          <a:effectLst/>
                        </a:rPr>
                        <a:t>1463.33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1800" u="none" strike="noStrike" dirty="0">
                          <a:effectLst/>
                        </a:rPr>
                        <a:t>43937.13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1800" u="none" strike="noStrike" dirty="0">
                          <a:effectLst/>
                        </a:rPr>
                        <a:t>7645.53</a:t>
                      </a:r>
                      <a:endParaRPr lang="en-US" sz="1800" b="0" i="0" u="none" strike="noStrike" dirty="0">
                        <a:solidFill>
                          <a:srgbClr val="000000"/>
                        </a:solidFill>
                        <a:effectLst/>
                        <a:latin typeface="Calibri" panose="020F0502020204030204" pitchFamily="34" charset="0"/>
                      </a:endParaRPr>
                    </a:p>
                  </a:txBody>
                  <a:tcPr marL="9525" marR="9525" marT="9525" marB="0" anchor="b"/>
                </a:tc>
              </a:tr>
              <a:tr h="310158">
                <a:tc>
                  <a:txBody>
                    <a:bodyPr/>
                    <a:lstStyle/>
                    <a:p>
                      <a:pPr algn="l" fontAlgn="b"/>
                      <a:r>
                        <a:rPr lang="en-IN" sz="1800" b="1" u="none" strike="noStrike" dirty="0">
                          <a:effectLst/>
                        </a:rPr>
                        <a:t>Car </a:t>
                      </a:r>
                      <a:r>
                        <a:rPr lang="en-IN" sz="1800" b="1" u="none" strike="noStrike" dirty="0" smtClean="0">
                          <a:effectLst/>
                        </a:rPr>
                        <a:t>#/15 min.</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1800" u="none" strike="noStrike">
                          <a:effectLst/>
                        </a:rPr>
                        <a:t>293.82</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800" u="none" strike="noStrike">
                          <a:effectLst/>
                        </a:rPr>
                        <a:t>295.5</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800" u="none" strike="noStrike">
                          <a:effectLst/>
                        </a:rPr>
                        <a:t>132</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800" u="none" strike="noStrike" dirty="0">
                          <a:effectLst/>
                        </a:rPr>
                        <a:t>2296</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1800" u="none" strike="noStrike" dirty="0">
                          <a:effectLst/>
                        </a:rPr>
                        <a:t>146.87</a:t>
                      </a:r>
                      <a:endParaRPr lang="en-US" sz="1800" b="0" i="0" u="none" strike="noStrike" dirty="0">
                        <a:solidFill>
                          <a:srgbClr val="000000"/>
                        </a:solidFill>
                        <a:effectLst/>
                        <a:latin typeface="Calibri" panose="020F0502020204030204" pitchFamily="34" charset="0"/>
                      </a:endParaRPr>
                    </a:p>
                  </a:txBody>
                  <a:tcPr marL="9525" marR="9525" marT="9525" marB="0" anchor="b"/>
                </a:tc>
              </a:tr>
              <a:tr h="310158">
                <a:tc>
                  <a:txBody>
                    <a:bodyPr/>
                    <a:lstStyle/>
                    <a:p>
                      <a:pPr algn="l" fontAlgn="b"/>
                      <a:r>
                        <a:rPr lang="en-IN" sz="1800" b="1" u="none" strike="noStrike" dirty="0">
                          <a:effectLst/>
                        </a:rPr>
                        <a:t>Truck </a:t>
                      </a:r>
                      <a:r>
                        <a:rPr lang="en-IN" sz="1800" b="1" u="none" strike="noStrike" dirty="0" smtClean="0">
                          <a:effectLst/>
                        </a:rPr>
                        <a:t>#/15 min.</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1800" u="none" strike="noStrike">
                          <a:effectLst/>
                        </a:rPr>
                        <a:t>6.01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800" u="none" strike="noStrike">
                          <a:effectLst/>
                        </a:rPr>
                        <a:t>4</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800" u="none" strike="noStrike">
                          <a:effectLst/>
                        </a:rPr>
                        <a:t>32</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800" u="none" strike="noStrike" dirty="0">
                          <a:effectLst/>
                        </a:rPr>
                        <a:t>6.144</a:t>
                      </a:r>
                      <a:endParaRPr lang="en-US" sz="1800" b="0" i="0" u="none" strike="noStrike" dirty="0">
                        <a:solidFill>
                          <a:srgbClr val="000000"/>
                        </a:solidFill>
                        <a:effectLst/>
                        <a:latin typeface="Calibri" panose="020F0502020204030204" pitchFamily="34" charset="0"/>
                      </a:endParaRPr>
                    </a:p>
                  </a:txBody>
                  <a:tcPr marL="9525" marR="9525" marT="9525" marB="0" anchor="b"/>
                </a:tc>
              </a:tr>
              <a:tr h="543903">
                <a:tc>
                  <a:txBody>
                    <a:bodyPr/>
                    <a:lstStyle/>
                    <a:p>
                      <a:pPr algn="l" fontAlgn="b"/>
                      <a:r>
                        <a:rPr lang="en-IN" sz="2400" u="none" strike="noStrike" dirty="0">
                          <a:effectLst/>
                        </a:rPr>
                        <a:t>                                                                               </a:t>
                      </a:r>
                      <a:r>
                        <a:rPr lang="en-IN" sz="2000" u="none" strike="noStrike" dirty="0" smtClean="0">
                          <a:effectLst/>
                        </a:rPr>
                        <a:t>Site 2</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tr>
              <a:tr h="310158">
                <a:tc>
                  <a:txBody>
                    <a:bodyPr/>
                    <a:lstStyle/>
                    <a:p>
                      <a:pPr algn="l" fontAlgn="b"/>
                      <a:r>
                        <a:rPr lang="en-IN" sz="1800" b="1" u="none" strike="noStrike" dirty="0">
                          <a:effectLst/>
                        </a:rPr>
                        <a:t>PM </a:t>
                      </a:r>
                      <a:r>
                        <a:rPr lang="en-IN" sz="1800" b="1" u="none" strike="noStrike" dirty="0" smtClean="0">
                          <a:effectLst/>
                        </a:rPr>
                        <a:t>2.5 (</a:t>
                      </a:r>
                      <a:r>
                        <a:rPr lang="en-IN" sz="1800" b="1" u="none" strike="noStrike" dirty="0" err="1" smtClean="0">
                          <a:effectLst/>
                        </a:rPr>
                        <a:t>ug</a:t>
                      </a:r>
                      <a:r>
                        <a:rPr lang="en-IN" sz="1800" b="1" u="none" strike="noStrike" dirty="0" smtClean="0">
                          <a:effectLst/>
                        </a:rPr>
                        <a:t>/m</a:t>
                      </a:r>
                      <a:r>
                        <a:rPr lang="en-IN" sz="1800" b="1" u="none" strike="noStrike" baseline="30000" dirty="0" smtClean="0">
                          <a:effectLst/>
                        </a:rPr>
                        <a:t>3</a:t>
                      </a:r>
                      <a:r>
                        <a:rPr lang="en-IN" sz="1800" b="1" u="none" strike="noStrike" baseline="0" dirty="0" smtClean="0">
                          <a:effectLst/>
                        </a:rPr>
                        <a:t>)</a:t>
                      </a:r>
                      <a:endParaRPr lang="en-US" sz="1800" b="1" i="0" u="none" strike="noStrike" baseline="30000"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1800" u="none" strike="noStrike">
                          <a:effectLst/>
                        </a:rPr>
                        <a:t>13.15</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800" u="none" strike="noStrike">
                          <a:effectLst/>
                        </a:rPr>
                        <a:t>10.47</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800" u="none" strike="noStrike">
                          <a:effectLst/>
                        </a:rPr>
                        <a:t>3</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800" u="none" strike="noStrike">
                          <a:effectLst/>
                        </a:rPr>
                        <a:t>50.47</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800" u="none" strike="noStrike" dirty="0">
                          <a:effectLst/>
                        </a:rPr>
                        <a:t>9.19</a:t>
                      </a:r>
                      <a:endParaRPr lang="en-US" sz="1800" b="0" i="0" u="none" strike="noStrike" dirty="0">
                        <a:solidFill>
                          <a:srgbClr val="000000"/>
                        </a:solidFill>
                        <a:effectLst/>
                        <a:latin typeface="Calibri" panose="020F0502020204030204" pitchFamily="34" charset="0"/>
                      </a:endParaRPr>
                    </a:p>
                  </a:txBody>
                  <a:tcPr marL="9525" marR="9525" marT="9525" marB="0" anchor="b"/>
                </a:tc>
              </a:tr>
              <a:tr h="310158">
                <a:tc>
                  <a:txBody>
                    <a:bodyPr/>
                    <a:lstStyle/>
                    <a:p>
                      <a:pPr algn="l" fontAlgn="b"/>
                      <a:r>
                        <a:rPr lang="en-IN" sz="1800" b="1" u="none" strike="noStrike" dirty="0" smtClean="0">
                          <a:effectLst/>
                        </a:rPr>
                        <a:t>UFP (#/cc)</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1800" u="none" strike="noStrike">
                          <a:effectLst/>
                        </a:rPr>
                        <a:t>9250.21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800" u="none" strike="noStrike">
                          <a:effectLst/>
                        </a:rPr>
                        <a:t>6296.7</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800" u="none" strike="noStrike">
                          <a:effectLst/>
                        </a:rPr>
                        <a:t>1827.67</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800" u="none" strike="noStrike">
                          <a:effectLst/>
                        </a:rPr>
                        <a:t>41649.27</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800" u="none" strike="noStrike" dirty="0">
                          <a:effectLst/>
                        </a:rPr>
                        <a:t>7043.12</a:t>
                      </a:r>
                      <a:endParaRPr lang="en-US" sz="1800" b="0" i="0" u="none" strike="noStrike" dirty="0">
                        <a:solidFill>
                          <a:srgbClr val="000000"/>
                        </a:solidFill>
                        <a:effectLst/>
                        <a:latin typeface="Calibri" panose="020F0502020204030204" pitchFamily="34" charset="0"/>
                      </a:endParaRPr>
                    </a:p>
                  </a:txBody>
                  <a:tcPr marL="9525" marR="9525" marT="9525" marB="0" anchor="b"/>
                </a:tc>
              </a:tr>
              <a:tr h="310158">
                <a:tc>
                  <a:txBody>
                    <a:bodyPr/>
                    <a:lstStyle/>
                    <a:p>
                      <a:pPr algn="l" fontAlgn="b"/>
                      <a:r>
                        <a:rPr lang="en-IN" sz="1800" b="1" u="none" strike="noStrike" dirty="0">
                          <a:effectLst/>
                        </a:rPr>
                        <a:t>Car </a:t>
                      </a:r>
                      <a:r>
                        <a:rPr lang="en-IN" sz="1800" b="1" u="none" strike="noStrike" dirty="0" smtClean="0">
                          <a:effectLst/>
                        </a:rPr>
                        <a:t>#/15 min.</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1800" u="none" strike="noStrike">
                          <a:effectLst/>
                        </a:rPr>
                        <a:t>170.95</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800" u="none" strike="noStrike">
                          <a:effectLst/>
                        </a:rPr>
                        <a:t>158</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800" u="none" strike="noStrike">
                          <a:effectLst/>
                        </a:rPr>
                        <a:t>88</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800" u="none" strike="noStrike">
                          <a:effectLst/>
                        </a:rPr>
                        <a:t>317</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800" u="none" strike="noStrike" dirty="0">
                          <a:effectLst/>
                        </a:rPr>
                        <a:t>47.6</a:t>
                      </a:r>
                      <a:endParaRPr lang="en-US" sz="1800" b="0" i="0" u="none" strike="noStrike" dirty="0">
                        <a:solidFill>
                          <a:srgbClr val="000000"/>
                        </a:solidFill>
                        <a:effectLst/>
                        <a:latin typeface="Calibri" panose="020F0502020204030204" pitchFamily="34" charset="0"/>
                      </a:endParaRPr>
                    </a:p>
                  </a:txBody>
                  <a:tcPr marL="9525" marR="9525" marT="9525" marB="0" anchor="b"/>
                </a:tc>
              </a:tr>
              <a:tr h="310158">
                <a:tc>
                  <a:txBody>
                    <a:bodyPr/>
                    <a:lstStyle/>
                    <a:p>
                      <a:pPr algn="l" fontAlgn="b"/>
                      <a:r>
                        <a:rPr lang="en-IN" sz="1800" b="1" u="none" strike="noStrike" dirty="0">
                          <a:effectLst/>
                        </a:rPr>
                        <a:t>Truck </a:t>
                      </a:r>
                      <a:r>
                        <a:rPr lang="en-IN" sz="1800" b="1" u="none" strike="noStrike" dirty="0" smtClean="0">
                          <a:effectLst/>
                        </a:rPr>
                        <a:t>#/15 min.</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1800" u="none" strike="noStrike">
                          <a:effectLst/>
                        </a:rPr>
                        <a:t>1.37</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800" u="none" strike="noStrike">
                          <a:effectLst/>
                        </a:rPr>
                        <a:t>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800" u="none" strike="noStrike">
                          <a:effectLst/>
                        </a:rPr>
                        <a:t>4</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800" u="none" strike="noStrike" dirty="0">
                          <a:effectLst/>
                        </a:rPr>
                        <a:t>1.14</a:t>
                      </a:r>
                      <a:endParaRPr lang="en-US" sz="18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pic>
        <p:nvPicPr>
          <p:cNvPr id="66" name="Picture 65"/>
          <p:cNvPicPr>
            <a:picLocks noChangeAspect="1"/>
          </p:cNvPicPr>
          <p:nvPr/>
        </p:nvPicPr>
        <p:blipFill>
          <a:blip r:embed="rId13"/>
          <a:stretch>
            <a:fillRect/>
          </a:stretch>
        </p:blipFill>
        <p:spPr>
          <a:xfrm>
            <a:off x="25359664" y="11443051"/>
            <a:ext cx="10612878" cy="6057045"/>
          </a:xfrm>
          <a:prstGeom prst="rect">
            <a:avLst/>
          </a:prstGeom>
        </p:spPr>
      </p:pic>
      <p:sp>
        <p:nvSpPr>
          <p:cNvPr id="67" name="TextBox 66"/>
          <p:cNvSpPr txBox="1"/>
          <p:nvPr/>
        </p:nvSpPr>
        <p:spPr>
          <a:xfrm>
            <a:off x="29679900" y="12069078"/>
            <a:ext cx="2415540" cy="584775"/>
          </a:xfrm>
          <a:prstGeom prst="rect">
            <a:avLst/>
          </a:prstGeom>
          <a:noFill/>
        </p:spPr>
        <p:txBody>
          <a:bodyPr wrap="square" rtlCol="0">
            <a:spAutoFit/>
          </a:bodyPr>
          <a:lstStyle/>
          <a:p>
            <a:r>
              <a:rPr lang="en-US" dirty="0" smtClean="0"/>
              <a:t>Site 1</a:t>
            </a:r>
            <a:endParaRPr lang="en-US" dirty="0"/>
          </a:p>
        </p:txBody>
      </p:sp>
      <p:sp>
        <p:nvSpPr>
          <p:cNvPr id="68" name="TextBox 67"/>
          <p:cNvSpPr txBox="1"/>
          <p:nvPr/>
        </p:nvSpPr>
        <p:spPr>
          <a:xfrm>
            <a:off x="37581840" y="5829300"/>
            <a:ext cx="10241280" cy="1015663"/>
          </a:xfrm>
          <a:prstGeom prst="rect">
            <a:avLst/>
          </a:prstGeom>
          <a:noFill/>
        </p:spPr>
        <p:txBody>
          <a:bodyPr wrap="square" rtlCol="0">
            <a:spAutoFit/>
          </a:bodyPr>
          <a:lstStyle/>
          <a:p>
            <a:r>
              <a:rPr lang="en-US" sz="6000" b="1" u="sng" dirty="0" smtClean="0"/>
              <a:t>D</a:t>
            </a:r>
            <a:r>
              <a:rPr lang="en-US" sz="4000" b="1" u="sng" dirty="0" smtClean="0"/>
              <a:t>iscussion</a:t>
            </a:r>
            <a:endParaRPr lang="en-US" sz="4000" b="1" u="sng" dirty="0"/>
          </a:p>
        </p:txBody>
      </p:sp>
      <p:sp>
        <p:nvSpPr>
          <p:cNvPr id="69" name="TextBox 68"/>
          <p:cNvSpPr txBox="1"/>
          <p:nvPr/>
        </p:nvSpPr>
        <p:spPr>
          <a:xfrm>
            <a:off x="37685665" y="6893622"/>
            <a:ext cx="10457495" cy="11787842"/>
          </a:xfrm>
          <a:prstGeom prst="rect">
            <a:avLst/>
          </a:prstGeom>
          <a:noFill/>
        </p:spPr>
        <p:txBody>
          <a:bodyPr wrap="square" rtlCol="0">
            <a:spAutoFit/>
          </a:bodyPr>
          <a:lstStyle/>
          <a:p>
            <a:r>
              <a:rPr lang="en-IN" sz="4000" dirty="0"/>
              <a:t>Since </a:t>
            </a:r>
            <a:r>
              <a:rPr lang="en-IN" sz="4000" dirty="0" smtClean="0"/>
              <a:t>UFP concentrations </a:t>
            </a:r>
            <a:r>
              <a:rPr lang="en-IN" sz="4000" dirty="0"/>
              <a:t>are </a:t>
            </a:r>
            <a:r>
              <a:rPr lang="en-IN" sz="4000" dirty="0" smtClean="0"/>
              <a:t>strongly </a:t>
            </a:r>
            <a:r>
              <a:rPr lang="en-IN" sz="4000" dirty="0"/>
              <a:t>affected by </a:t>
            </a:r>
            <a:r>
              <a:rPr lang="en-IN" sz="4000" dirty="0" err="1"/>
              <a:t>TruckCount</a:t>
            </a:r>
            <a:r>
              <a:rPr lang="en-IN" sz="4000" dirty="0"/>
              <a:t> but not </a:t>
            </a:r>
            <a:r>
              <a:rPr lang="en-IN" sz="4000" dirty="0" err="1"/>
              <a:t>CarCount</a:t>
            </a:r>
            <a:r>
              <a:rPr lang="en-IN" sz="4000" dirty="0"/>
              <a:t>, this suggests </a:t>
            </a:r>
            <a:r>
              <a:rPr lang="en-IN" sz="4000" dirty="0" smtClean="0"/>
              <a:t>that UFP </a:t>
            </a:r>
            <a:r>
              <a:rPr lang="en-IN" sz="4000" dirty="0" smtClean="0"/>
              <a:t>but not PM2.5 </a:t>
            </a:r>
            <a:r>
              <a:rPr lang="en-IN" sz="4000" dirty="0" smtClean="0"/>
              <a:t>is </a:t>
            </a:r>
            <a:r>
              <a:rPr lang="en-IN" sz="4000" dirty="0" smtClean="0"/>
              <a:t>associated with diesel engine exhaust. </a:t>
            </a:r>
            <a:r>
              <a:rPr lang="en-IN" sz="4000" dirty="0"/>
              <a:t>Rain also had moderately significant effects (p &lt; </a:t>
            </a:r>
            <a:r>
              <a:rPr lang="en-IN" sz="4000" dirty="0" smtClean="0"/>
              <a:t>0.01) suggesting </a:t>
            </a:r>
            <a:r>
              <a:rPr lang="en-IN" sz="4000" dirty="0"/>
              <a:t>that rain is efficient at removing UFP from the air. </a:t>
            </a:r>
            <a:r>
              <a:rPr lang="en-US" sz="4000" dirty="0"/>
              <a:t>The high significance level of the overall F-tests of the models suggests that the set of independent variables was fairly sufficient for describing the measured PM2.5 and UFP concentration. However, it is likely that some important variables were overlooked or not measured as a result of equipment limitations or manual recording used for </a:t>
            </a:r>
            <a:r>
              <a:rPr lang="en-US" sz="4000" dirty="0" smtClean="0"/>
              <a:t>monitoring traffic. </a:t>
            </a:r>
            <a:r>
              <a:rPr lang="en-US" sz="4000" dirty="0"/>
              <a:t>Many factors could affect the concentration levels, including percentage of heavy duty and </a:t>
            </a:r>
            <a:r>
              <a:rPr lang="en-US" sz="4000" dirty="0" smtClean="0"/>
              <a:t>light-duty </a:t>
            </a:r>
            <a:r>
              <a:rPr lang="en-US" sz="4000" dirty="0"/>
              <a:t>trucks on the roadway, and distance to curb. </a:t>
            </a:r>
            <a:r>
              <a:rPr lang="en-US" sz="4000" dirty="0" smtClean="0"/>
              <a:t>UFPs are not currently regulated by the EPA but some studies have indicated that they may still be associated with health responses such as existing asthma and cardiovascular exacerbation. </a:t>
            </a:r>
            <a:endParaRPr lang="en-US" sz="4000" dirty="0"/>
          </a:p>
        </p:txBody>
      </p:sp>
      <p:sp>
        <p:nvSpPr>
          <p:cNvPr id="70" name="TextBox 69"/>
          <p:cNvSpPr txBox="1"/>
          <p:nvPr/>
        </p:nvSpPr>
        <p:spPr>
          <a:xfrm>
            <a:off x="37685665" y="19019520"/>
            <a:ext cx="10137455" cy="1015663"/>
          </a:xfrm>
          <a:prstGeom prst="rect">
            <a:avLst/>
          </a:prstGeom>
          <a:noFill/>
        </p:spPr>
        <p:txBody>
          <a:bodyPr wrap="square" rtlCol="0">
            <a:spAutoFit/>
          </a:bodyPr>
          <a:lstStyle/>
          <a:p>
            <a:r>
              <a:rPr lang="en-US" sz="6000" b="1" u="sng" dirty="0" smtClean="0"/>
              <a:t>C</a:t>
            </a:r>
            <a:r>
              <a:rPr lang="en-US" sz="4000" b="1" u="sng" dirty="0" smtClean="0"/>
              <a:t>onclusions</a:t>
            </a:r>
            <a:endParaRPr lang="en-US" sz="4000" b="1" u="sng" dirty="0"/>
          </a:p>
        </p:txBody>
      </p:sp>
      <p:sp>
        <p:nvSpPr>
          <p:cNvPr id="71" name="TextBox 70"/>
          <p:cNvSpPr txBox="1"/>
          <p:nvPr/>
        </p:nvSpPr>
        <p:spPr>
          <a:xfrm>
            <a:off x="37685665" y="20373239"/>
            <a:ext cx="10137455" cy="8710077"/>
          </a:xfrm>
          <a:prstGeom prst="rect">
            <a:avLst/>
          </a:prstGeom>
          <a:noFill/>
        </p:spPr>
        <p:txBody>
          <a:bodyPr wrap="square" rtlCol="0">
            <a:spAutoFit/>
          </a:bodyPr>
          <a:lstStyle/>
          <a:p>
            <a:pPr marL="457200" indent="-457200">
              <a:buFont typeface="Arial" panose="020B0604020202020204" pitchFamily="34" charset="0"/>
              <a:buChar char="•"/>
            </a:pPr>
            <a:r>
              <a:rPr lang="en-US" sz="4000" dirty="0" smtClean="0"/>
              <a:t>Diesel traffic volume is significantly (p &lt; 0.01) associated with UFP concentration and is therefore a surrogate for diesel exhaust emissions.</a:t>
            </a:r>
          </a:p>
          <a:p>
            <a:pPr marL="457200" indent="-457200">
              <a:buFont typeface="Arial" panose="020B0604020202020204" pitchFamily="34" charset="0"/>
              <a:buChar char="•"/>
            </a:pPr>
            <a:r>
              <a:rPr lang="en-US" sz="4000" dirty="0" smtClean="0"/>
              <a:t>Diesel traffic volume is </a:t>
            </a:r>
            <a:r>
              <a:rPr lang="en-US" sz="4000" u="sng" dirty="0" smtClean="0"/>
              <a:t>not</a:t>
            </a:r>
            <a:r>
              <a:rPr lang="en-US" sz="4000" dirty="0" smtClean="0"/>
              <a:t> significantly ( p &gt; 0.05) associated with PM2.5 and does not appear to be attributable as a distinguishable source of PM2.5 in the presence of automotive (non-diesel) traffic.</a:t>
            </a:r>
          </a:p>
          <a:p>
            <a:pPr marL="457200" indent="-457200">
              <a:buFont typeface="Arial" panose="020B0604020202020204" pitchFamily="34" charset="0"/>
              <a:buChar char="•"/>
            </a:pPr>
            <a:r>
              <a:rPr lang="en-US" sz="4000" dirty="0" smtClean="0"/>
              <a:t>Controlling diesel traffic volume should result in control of emissions of UFPs, which may ameliorate some exacerbation of disease.</a:t>
            </a:r>
          </a:p>
          <a:p>
            <a:pPr marL="457200" indent="-457200">
              <a:buFont typeface="Arial" panose="020B0604020202020204" pitchFamily="34" charset="0"/>
              <a:buChar char="•"/>
            </a:pPr>
            <a:r>
              <a:rPr lang="en-US" sz="4000" dirty="0" smtClean="0"/>
              <a:t>Control of diesel traffic to well pad sites should be investigated to determine the efficacy of this approach for reducing diesel exhaust concentrations.</a:t>
            </a:r>
            <a:endParaRPr lang="en-US" sz="4000" dirty="0"/>
          </a:p>
        </p:txBody>
      </p:sp>
      <p:sp>
        <p:nvSpPr>
          <p:cNvPr id="72" name="TextBox 71"/>
          <p:cNvSpPr txBox="1"/>
          <p:nvPr/>
        </p:nvSpPr>
        <p:spPr>
          <a:xfrm>
            <a:off x="37685665" y="29241750"/>
            <a:ext cx="10320335" cy="1815882"/>
          </a:xfrm>
          <a:prstGeom prst="rect">
            <a:avLst/>
          </a:prstGeom>
          <a:noFill/>
        </p:spPr>
        <p:txBody>
          <a:bodyPr wrap="square" rtlCol="0">
            <a:spAutoFit/>
          </a:bodyPr>
          <a:lstStyle/>
          <a:p>
            <a:r>
              <a:rPr lang="en-US" sz="2800" b="1" dirty="0" smtClean="0"/>
              <a:t>Acknowledgements: </a:t>
            </a:r>
            <a:r>
              <a:rPr lang="en-US" sz="2800" dirty="0" smtClean="0"/>
              <a:t>Funding for the air sampling equipment and for support of M. McCawley provided by EFD and the US Department of Energy, NETL. Review of this work was provided by Drs. Steven </a:t>
            </a:r>
            <a:r>
              <a:rPr lang="en-US" sz="2800" dirty="0" err="1" smtClean="0"/>
              <a:t>Guffey</a:t>
            </a:r>
            <a:r>
              <a:rPr lang="en-US" sz="2800" dirty="0" smtClean="0"/>
              <a:t> and Kevin He, WVU Department of Industrial and Management Systems Engineering.</a:t>
            </a:r>
            <a:endParaRPr lang="en-US" sz="2800" dirty="0"/>
          </a:p>
        </p:txBody>
      </p:sp>
      <p:pic>
        <p:nvPicPr>
          <p:cNvPr id="34" name="Picture 4" descr="wvulogo-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2317" y="239419"/>
            <a:ext cx="7053943" cy="114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29184" tIns="329184" rIns="329184" bIns="329184" numCol="1" anchor="t" anchorCtr="0" compatLnSpc="1">
        <a:prstTxWarp prst="textNoShape">
          <a:avLst/>
        </a:prstTxWarp>
        <a:spAutoFit/>
      </a:bodyPr>
      <a:lstStyle>
        <a:defPPr marL="0" marR="0" indent="0" algn="l" defTabSz="3135313"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29184" tIns="329184" rIns="329184" bIns="329184" numCol="1" anchor="t" anchorCtr="0" compatLnSpc="1">
        <a:prstTxWarp prst="textNoShape">
          <a:avLst/>
        </a:prstTxWarp>
        <a:spAutoFit/>
      </a:bodyPr>
      <a:lstStyle>
        <a:defPPr marL="0" marR="0" indent="0" algn="l" defTabSz="3135313"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29184" tIns="329184" rIns="329184" bIns="329184" numCol="1" anchor="t" anchorCtr="0" compatLnSpc="1">
        <a:prstTxWarp prst="textNoShape">
          <a:avLst/>
        </a:prstTxWarp>
        <a:spAutoFit/>
      </a:bodyPr>
      <a:lstStyle>
        <a:defPPr marL="0" marR="0" indent="0" algn="l" defTabSz="3135313"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29184" tIns="329184" rIns="329184" bIns="329184" numCol="1" anchor="t" anchorCtr="0" compatLnSpc="1">
        <a:prstTxWarp prst="textNoShape">
          <a:avLst/>
        </a:prstTxWarp>
        <a:spAutoFit/>
      </a:bodyPr>
      <a:lstStyle>
        <a:defPPr marL="0" marR="0" indent="0" algn="l" defTabSz="3135313"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1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2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29184" tIns="329184" rIns="329184" bIns="329184" numCol="1" anchor="t" anchorCtr="0" compatLnSpc="1">
        <a:prstTxWarp prst="textNoShape">
          <a:avLst/>
        </a:prstTxWarp>
        <a:spAutoFit/>
      </a:bodyPr>
      <a:lstStyle>
        <a:defPPr marL="0" marR="0" indent="0" algn="l" defTabSz="3135313"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29184" tIns="329184" rIns="329184" bIns="329184" numCol="1" anchor="t" anchorCtr="0" compatLnSpc="1">
        <a:prstTxWarp prst="textNoShape">
          <a:avLst/>
        </a:prstTxWarp>
        <a:spAutoFit/>
      </a:bodyPr>
      <a:lstStyle>
        <a:defPPr marL="0" marR="0" indent="0" algn="l" defTabSz="3135313"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2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23537</TotalTime>
  <Words>1121</Words>
  <Application>Microsoft Office PowerPoint</Application>
  <PresentationFormat>Custom</PresentationFormat>
  <Paragraphs>231</Paragraphs>
  <Slides>1</Slides>
  <Notes>1</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2</vt:i4>
      </vt:variant>
      <vt:variant>
        <vt:lpstr>Slide Titles</vt:lpstr>
      </vt:variant>
      <vt:variant>
        <vt:i4>1</vt:i4>
      </vt:variant>
    </vt:vector>
  </HeadingPairs>
  <TitlesOfParts>
    <vt:vector size="12" baseType="lpstr">
      <vt:lpstr>Arial Unicode MS</vt:lpstr>
      <vt:lpstr>Arial</vt:lpstr>
      <vt:lpstr>Arial Black</vt:lpstr>
      <vt:lpstr>Arial Narrow</vt:lpstr>
      <vt:lpstr>Calibri</vt:lpstr>
      <vt:lpstr>Times New Roman</vt:lpstr>
      <vt:lpstr>Custom Design</vt:lpstr>
      <vt:lpstr>1_Custom Design</vt:lpstr>
      <vt:lpstr>2_Custom Design</vt:lpstr>
      <vt:lpstr>CorelPhotoPaint.Image.9</vt:lpstr>
      <vt:lpstr>CorelPhotoPaint.Image.10</vt:lpstr>
      <vt:lpstr>Diesel Traffic Volume Correlates With Ultrafine Particle Concentrations But Not PM2.5 Sunil Moon, MS and Michael McCawley, PhD  West Virginia University, Morgantown WV</vt:lpstr>
    </vt:vector>
  </TitlesOfParts>
  <Company>www.PosterPresentations.com</Company>
  <LinksUpToDate>false</LinksUpToDate>
  <SharedDoc>false</SharedDoc>
  <HyperlinkBase>http://www.posterpresentations.com</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72x48 Poster Template</dc:title>
  <dc:subject>Free PowerPoint poster templates</dc:subject>
  <dc:creator>A. Kotoulas</dc:creator>
  <cp:keywords>poster presentation, poster design, poster template</cp:keywords>
  <dc:description>Non-authorized printing of this poster template by any commercial printing service other than PosterPresentations.com is strictly prohibited._x000d_
Non-profit educational printing centers are exempt._x000d_
To obtain printing authorization call:_x000d_
1.866.649.3004_x000d_
_x000d_
© 2007 Canterbury Media Services, Inc</dc:description>
  <cp:lastModifiedBy>Mccawley, Michael</cp:lastModifiedBy>
  <cp:revision>834</cp:revision>
  <dcterms:created xsi:type="dcterms:W3CDTF">2005-05-18T01:24:28Z</dcterms:created>
  <dcterms:modified xsi:type="dcterms:W3CDTF">2015-10-29T16:57:20Z</dcterms:modified>
  <cp:category>Powerpoint poster templates</cp:category>
</cp:coreProperties>
</file>