
<file path=[Content_Types].xml><?xml version="1.0" encoding="utf-8"?>
<Types xmlns="http://schemas.openxmlformats.org/package/2006/content-types"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51206400" cy="38404800"/>
  <p:notesSz cx="6858000" cy="9144000"/>
  <p:defaultTextStyle>
    <a:defPPr>
      <a:defRPr lang="en-US"/>
    </a:defPPr>
    <a:lvl1pPr marL="0" algn="l" defTabSz="5120640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1pPr>
    <a:lvl2pPr marL="2560320" algn="l" defTabSz="5120640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2pPr>
    <a:lvl3pPr marL="5120640" algn="l" defTabSz="5120640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3pPr>
    <a:lvl4pPr marL="7680960" algn="l" defTabSz="5120640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4pPr>
    <a:lvl5pPr marL="10241280" algn="l" defTabSz="5120640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5pPr>
    <a:lvl6pPr marL="12801600" algn="l" defTabSz="5120640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6pPr>
    <a:lvl7pPr marL="15361920" algn="l" defTabSz="5120640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7pPr>
    <a:lvl8pPr marL="17922240" algn="l" defTabSz="5120640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8pPr>
    <a:lvl9pPr marL="20482560" algn="l" defTabSz="5120640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" d="100"/>
          <a:sy n="14" d="100"/>
        </p:scale>
        <p:origin x="-1056" y="-106"/>
      </p:cViewPr>
      <p:guideLst>
        <p:guide orient="horz" pos="12096"/>
        <p:guide pos="161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40480" y="11930383"/>
            <a:ext cx="43525440" cy="8232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80960" y="21762720"/>
            <a:ext cx="35844480" cy="98145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680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4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0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361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7922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482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448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123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124640" y="1537976"/>
            <a:ext cx="11521440" cy="327685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60320" y="1537976"/>
            <a:ext cx="33710880" cy="327685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499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638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4953" y="24678643"/>
            <a:ext cx="43525440" cy="7627620"/>
          </a:xfrm>
        </p:spPr>
        <p:txBody>
          <a:bodyPr anchor="t"/>
          <a:lstStyle>
            <a:lvl1pPr algn="l">
              <a:defRPr sz="22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4953" y="16277596"/>
            <a:ext cx="43525440" cy="8401047"/>
          </a:xfrm>
        </p:spPr>
        <p:txBody>
          <a:bodyPr anchor="b"/>
          <a:lstStyle>
            <a:lvl1pPr marL="0" indent="0">
              <a:buNone/>
              <a:defRPr sz="11200">
                <a:solidFill>
                  <a:schemeClr val="tx1">
                    <a:tint val="75000"/>
                  </a:schemeClr>
                </a:solidFill>
              </a:defRPr>
            </a:lvl1pPr>
            <a:lvl2pPr marL="2560320" indent="0">
              <a:buNone/>
              <a:defRPr sz="10100">
                <a:solidFill>
                  <a:schemeClr val="tx1">
                    <a:tint val="75000"/>
                  </a:schemeClr>
                </a:solidFill>
              </a:defRPr>
            </a:lvl2pPr>
            <a:lvl3pPr marL="512064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3pPr>
            <a:lvl4pPr marL="7680960" indent="0">
              <a:buNone/>
              <a:defRPr sz="7800">
                <a:solidFill>
                  <a:schemeClr val="tx1">
                    <a:tint val="75000"/>
                  </a:schemeClr>
                </a:solidFill>
              </a:defRPr>
            </a:lvl4pPr>
            <a:lvl5pPr marL="10241280" indent="0">
              <a:buNone/>
              <a:defRPr sz="7800">
                <a:solidFill>
                  <a:schemeClr val="tx1">
                    <a:tint val="75000"/>
                  </a:schemeClr>
                </a:solidFill>
              </a:defRPr>
            </a:lvl5pPr>
            <a:lvl6pPr marL="12801600" indent="0">
              <a:buNone/>
              <a:defRPr sz="7800">
                <a:solidFill>
                  <a:schemeClr val="tx1">
                    <a:tint val="75000"/>
                  </a:schemeClr>
                </a:solidFill>
              </a:defRPr>
            </a:lvl6pPr>
            <a:lvl7pPr marL="15361920" indent="0">
              <a:buNone/>
              <a:defRPr sz="7800">
                <a:solidFill>
                  <a:schemeClr val="tx1">
                    <a:tint val="75000"/>
                  </a:schemeClr>
                </a:solidFill>
              </a:defRPr>
            </a:lvl7pPr>
            <a:lvl8pPr marL="17922240" indent="0">
              <a:buNone/>
              <a:defRPr sz="7800">
                <a:solidFill>
                  <a:schemeClr val="tx1">
                    <a:tint val="75000"/>
                  </a:schemeClr>
                </a:solidFill>
              </a:defRPr>
            </a:lvl8pPr>
            <a:lvl9pPr marL="20482560" indent="0">
              <a:buNone/>
              <a:defRPr sz="7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599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60320" y="8961123"/>
            <a:ext cx="22616160" cy="25345393"/>
          </a:xfrm>
        </p:spPr>
        <p:txBody>
          <a:bodyPr/>
          <a:lstStyle>
            <a:lvl1pPr>
              <a:defRPr sz="15700"/>
            </a:lvl1pPr>
            <a:lvl2pPr>
              <a:defRPr sz="13400"/>
            </a:lvl2pPr>
            <a:lvl3pPr>
              <a:defRPr sz="11200"/>
            </a:lvl3pPr>
            <a:lvl4pPr>
              <a:defRPr sz="10100"/>
            </a:lvl4pPr>
            <a:lvl5pPr>
              <a:defRPr sz="10100"/>
            </a:lvl5pPr>
            <a:lvl6pPr>
              <a:defRPr sz="10100"/>
            </a:lvl6pPr>
            <a:lvl7pPr>
              <a:defRPr sz="10100"/>
            </a:lvl7pPr>
            <a:lvl8pPr>
              <a:defRPr sz="10100"/>
            </a:lvl8pPr>
            <a:lvl9pPr>
              <a:defRPr sz="10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29920" y="8961123"/>
            <a:ext cx="22616160" cy="25345393"/>
          </a:xfrm>
        </p:spPr>
        <p:txBody>
          <a:bodyPr/>
          <a:lstStyle>
            <a:lvl1pPr>
              <a:defRPr sz="15700"/>
            </a:lvl1pPr>
            <a:lvl2pPr>
              <a:defRPr sz="13400"/>
            </a:lvl2pPr>
            <a:lvl3pPr>
              <a:defRPr sz="11200"/>
            </a:lvl3pPr>
            <a:lvl4pPr>
              <a:defRPr sz="10100"/>
            </a:lvl4pPr>
            <a:lvl5pPr>
              <a:defRPr sz="10100"/>
            </a:lvl5pPr>
            <a:lvl6pPr>
              <a:defRPr sz="10100"/>
            </a:lvl6pPr>
            <a:lvl7pPr>
              <a:defRPr sz="10100"/>
            </a:lvl7pPr>
            <a:lvl8pPr>
              <a:defRPr sz="10100"/>
            </a:lvl8pPr>
            <a:lvl9pPr>
              <a:defRPr sz="10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946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60320" y="8596633"/>
            <a:ext cx="22625053" cy="3582668"/>
          </a:xfrm>
        </p:spPr>
        <p:txBody>
          <a:bodyPr anchor="b"/>
          <a:lstStyle>
            <a:lvl1pPr marL="0" indent="0">
              <a:buNone/>
              <a:defRPr sz="13400" b="1"/>
            </a:lvl1pPr>
            <a:lvl2pPr marL="2560320" indent="0">
              <a:buNone/>
              <a:defRPr sz="11200" b="1"/>
            </a:lvl2pPr>
            <a:lvl3pPr marL="5120640" indent="0">
              <a:buNone/>
              <a:defRPr sz="10100" b="1"/>
            </a:lvl3pPr>
            <a:lvl4pPr marL="7680960" indent="0">
              <a:buNone/>
              <a:defRPr sz="9000" b="1"/>
            </a:lvl4pPr>
            <a:lvl5pPr marL="10241280" indent="0">
              <a:buNone/>
              <a:defRPr sz="9000" b="1"/>
            </a:lvl5pPr>
            <a:lvl6pPr marL="12801600" indent="0">
              <a:buNone/>
              <a:defRPr sz="9000" b="1"/>
            </a:lvl6pPr>
            <a:lvl7pPr marL="15361920" indent="0">
              <a:buNone/>
              <a:defRPr sz="9000" b="1"/>
            </a:lvl7pPr>
            <a:lvl8pPr marL="17922240" indent="0">
              <a:buNone/>
              <a:defRPr sz="9000" b="1"/>
            </a:lvl8pPr>
            <a:lvl9pPr marL="20482560" indent="0">
              <a:buNone/>
              <a:defRPr sz="9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60320" y="12179300"/>
            <a:ext cx="22625053" cy="22127213"/>
          </a:xfrm>
        </p:spPr>
        <p:txBody>
          <a:bodyPr/>
          <a:lstStyle>
            <a:lvl1pPr>
              <a:defRPr sz="13400"/>
            </a:lvl1pPr>
            <a:lvl2pPr>
              <a:defRPr sz="11200"/>
            </a:lvl2pPr>
            <a:lvl3pPr>
              <a:defRPr sz="10100"/>
            </a:lvl3pPr>
            <a:lvl4pPr>
              <a:defRPr sz="9000"/>
            </a:lvl4pPr>
            <a:lvl5pPr>
              <a:defRPr sz="9000"/>
            </a:lvl5pPr>
            <a:lvl6pPr>
              <a:defRPr sz="9000"/>
            </a:lvl6pPr>
            <a:lvl7pPr>
              <a:defRPr sz="9000"/>
            </a:lvl7pPr>
            <a:lvl8pPr>
              <a:defRPr sz="9000"/>
            </a:lvl8pPr>
            <a:lvl9pPr>
              <a:defRPr sz="9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12143" y="8596633"/>
            <a:ext cx="22633940" cy="3582668"/>
          </a:xfrm>
        </p:spPr>
        <p:txBody>
          <a:bodyPr anchor="b"/>
          <a:lstStyle>
            <a:lvl1pPr marL="0" indent="0">
              <a:buNone/>
              <a:defRPr sz="13400" b="1"/>
            </a:lvl1pPr>
            <a:lvl2pPr marL="2560320" indent="0">
              <a:buNone/>
              <a:defRPr sz="11200" b="1"/>
            </a:lvl2pPr>
            <a:lvl3pPr marL="5120640" indent="0">
              <a:buNone/>
              <a:defRPr sz="10100" b="1"/>
            </a:lvl3pPr>
            <a:lvl4pPr marL="7680960" indent="0">
              <a:buNone/>
              <a:defRPr sz="9000" b="1"/>
            </a:lvl4pPr>
            <a:lvl5pPr marL="10241280" indent="0">
              <a:buNone/>
              <a:defRPr sz="9000" b="1"/>
            </a:lvl5pPr>
            <a:lvl6pPr marL="12801600" indent="0">
              <a:buNone/>
              <a:defRPr sz="9000" b="1"/>
            </a:lvl6pPr>
            <a:lvl7pPr marL="15361920" indent="0">
              <a:buNone/>
              <a:defRPr sz="9000" b="1"/>
            </a:lvl7pPr>
            <a:lvl8pPr marL="17922240" indent="0">
              <a:buNone/>
              <a:defRPr sz="9000" b="1"/>
            </a:lvl8pPr>
            <a:lvl9pPr marL="20482560" indent="0">
              <a:buNone/>
              <a:defRPr sz="9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12143" y="12179300"/>
            <a:ext cx="22633940" cy="22127213"/>
          </a:xfrm>
        </p:spPr>
        <p:txBody>
          <a:bodyPr/>
          <a:lstStyle>
            <a:lvl1pPr>
              <a:defRPr sz="13400"/>
            </a:lvl1pPr>
            <a:lvl2pPr>
              <a:defRPr sz="11200"/>
            </a:lvl2pPr>
            <a:lvl3pPr>
              <a:defRPr sz="10100"/>
            </a:lvl3pPr>
            <a:lvl4pPr>
              <a:defRPr sz="9000"/>
            </a:lvl4pPr>
            <a:lvl5pPr>
              <a:defRPr sz="9000"/>
            </a:lvl5pPr>
            <a:lvl6pPr>
              <a:defRPr sz="9000"/>
            </a:lvl6pPr>
            <a:lvl7pPr>
              <a:defRPr sz="9000"/>
            </a:lvl7pPr>
            <a:lvl8pPr>
              <a:defRPr sz="9000"/>
            </a:lvl8pPr>
            <a:lvl9pPr>
              <a:defRPr sz="9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974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578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64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4" y="1529080"/>
            <a:ext cx="16846553" cy="6507480"/>
          </a:xfrm>
        </p:spPr>
        <p:txBody>
          <a:bodyPr anchor="b"/>
          <a:lstStyle>
            <a:lvl1pPr algn="l">
              <a:defRPr sz="11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20280" y="1529083"/>
            <a:ext cx="28625800" cy="32777433"/>
          </a:xfrm>
        </p:spPr>
        <p:txBody>
          <a:bodyPr/>
          <a:lstStyle>
            <a:lvl1pPr>
              <a:defRPr sz="17900"/>
            </a:lvl1pPr>
            <a:lvl2pPr>
              <a:defRPr sz="15700"/>
            </a:lvl2pPr>
            <a:lvl3pPr>
              <a:defRPr sz="13400"/>
            </a:lvl3pPr>
            <a:lvl4pPr>
              <a:defRPr sz="11200"/>
            </a:lvl4pPr>
            <a:lvl5pPr>
              <a:defRPr sz="11200"/>
            </a:lvl5pPr>
            <a:lvl6pPr>
              <a:defRPr sz="11200"/>
            </a:lvl6pPr>
            <a:lvl7pPr>
              <a:defRPr sz="11200"/>
            </a:lvl7pPr>
            <a:lvl8pPr>
              <a:defRPr sz="11200"/>
            </a:lvl8pPr>
            <a:lvl9pPr>
              <a:defRPr sz="1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4" y="8036563"/>
            <a:ext cx="16846553" cy="26269953"/>
          </a:xfrm>
        </p:spPr>
        <p:txBody>
          <a:bodyPr/>
          <a:lstStyle>
            <a:lvl1pPr marL="0" indent="0">
              <a:buNone/>
              <a:defRPr sz="7800"/>
            </a:lvl1pPr>
            <a:lvl2pPr marL="2560320" indent="0">
              <a:buNone/>
              <a:defRPr sz="6700"/>
            </a:lvl2pPr>
            <a:lvl3pPr marL="5120640" indent="0">
              <a:buNone/>
              <a:defRPr sz="5600"/>
            </a:lvl3pPr>
            <a:lvl4pPr marL="7680960" indent="0">
              <a:buNone/>
              <a:defRPr sz="5000"/>
            </a:lvl4pPr>
            <a:lvl5pPr marL="10241280" indent="0">
              <a:buNone/>
              <a:defRPr sz="5000"/>
            </a:lvl5pPr>
            <a:lvl6pPr marL="12801600" indent="0">
              <a:buNone/>
              <a:defRPr sz="5000"/>
            </a:lvl6pPr>
            <a:lvl7pPr marL="15361920" indent="0">
              <a:buNone/>
              <a:defRPr sz="5000"/>
            </a:lvl7pPr>
            <a:lvl8pPr marL="17922240" indent="0">
              <a:buNone/>
              <a:defRPr sz="5000"/>
            </a:lvl8pPr>
            <a:lvl9pPr marL="20482560" indent="0">
              <a:buNone/>
              <a:defRPr sz="5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67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36813" y="26883360"/>
            <a:ext cx="30723840" cy="3173733"/>
          </a:xfrm>
        </p:spPr>
        <p:txBody>
          <a:bodyPr anchor="b"/>
          <a:lstStyle>
            <a:lvl1pPr algn="l">
              <a:defRPr sz="11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36813" y="3431540"/>
            <a:ext cx="30723840" cy="23042880"/>
          </a:xfrm>
        </p:spPr>
        <p:txBody>
          <a:bodyPr/>
          <a:lstStyle>
            <a:lvl1pPr marL="0" indent="0">
              <a:buNone/>
              <a:defRPr sz="17900"/>
            </a:lvl1pPr>
            <a:lvl2pPr marL="2560320" indent="0">
              <a:buNone/>
              <a:defRPr sz="15700"/>
            </a:lvl2pPr>
            <a:lvl3pPr marL="5120640" indent="0">
              <a:buNone/>
              <a:defRPr sz="13400"/>
            </a:lvl3pPr>
            <a:lvl4pPr marL="7680960" indent="0">
              <a:buNone/>
              <a:defRPr sz="11200"/>
            </a:lvl4pPr>
            <a:lvl5pPr marL="10241280" indent="0">
              <a:buNone/>
              <a:defRPr sz="11200"/>
            </a:lvl5pPr>
            <a:lvl6pPr marL="12801600" indent="0">
              <a:buNone/>
              <a:defRPr sz="11200"/>
            </a:lvl6pPr>
            <a:lvl7pPr marL="15361920" indent="0">
              <a:buNone/>
              <a:defRPr sz="11200"/>
            </a:lvl7pPr>
            <a:lvl8pPr marL="17922240" indent="0">
              <a:buNone/>
              <a:defRPr sz="11200"/>
            </a:lvl8pPr>
            <a:lvl9pPr marL="20482560" indent="0">
              <a:buNone/>
              <a:defRPr sz="11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36813" y="30057093"/>
            <a:ext cx="30723840" cy="4507227"/>
          </a:xfrm>
        </p:spPr>
        <p:txBody>
          <a:bodyPr/>
          <a:lstStyle>
            <a:lvl1pPr marL="0" indent="0">
              <a:buNone/>
              <a:defRPr sz="7800"/>
            </a:lvl1pPr>
            <a:lvl2pPr marL="2560320" indent="0">
              <a:buNone/>
              <a:defRPr sz="6700"/>
            </a:lvl2pPr>
            <a:lvl3pPr marL="5120640" indent="0">
              <a:buNone/>
              <a:defRPr sz="5600"/>
            </a:lvl3pPr>
            <a:lvl4pPr marL="7680960" indent="0">
              <a:buNone/>
              <a:defRPr sz="5000"/>
            </a:lvl4pPr>
            <a:lvl5pPr marL="10241280" indent="0">
              <a:buNone/>
              <a:defRPr sz="5000"/>
            </a:lvl5pPr>
            <a:lvl6pPr marL="12801600" indent="0">
              <a:buNone/>
              <a:defRPr sz="5000"/>
            </a:lvl6pPr>
            <a:lvl7pPr marL="15361920" indent="0">
              <a:buNone/>
              <a:defRPr sz="5000"/>
            </a:lvl7pPr>
            <a:lvl8pPr marL="17922240" indent="0">
              <a:buNone/>
              <a:defRPr sz="5000"/>
            </a:lvl8pPr>
            <a:lvl9pPr marL="20482560" indent="0">
              <a:buNone/>
              <a:defRPr sz="5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470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60320" y="1537973"/>
            <a:ext cx="46085760" cy="6400800"/>
          </a:xfrm>
          <a:prstGeom prst="rect">
            <a:avLst/>
          </a:prstGeom>
        </p:spPr>
        <p:txBody>
          <a:bodyPr vert="horz" lIns="512064" tIns="256032" rIns="512064" bIns="25603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60320" y="8961123"/>
            <a:ext cx="46085760" cy="25345393"/>
          </a:xfrm>
          <a:prstGeom prst="rect">
            <a:avLst/>
          </a:prstGeom>
        </p:spPr>
        <p:txBody>
          <a:bodyPr vert="horz" lIns="512064" tIns="256032" rIns="512064" bIns="25603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60320" y="35595563"/>
            <a:ext cx="11948160" cy="2044700"/>
          </a:xfrm>
          <a:prstGeom prst="rect">
            <a:avLst/>
          </a:prstGeom>
        </p:spPr>
        <p:txBody>
          <a:bodyPr vert="horz" lIns="512064" tIns="256032" rIns="512064" bIns="256032" rtlCol="0" anchor="ctr"/>
          <a:lstStyle>
            <a:lvl1pPr algn="l">
              <a:defRPr sz="6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5F5A9-1687-4275-9B05-F5DE0D5291AA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95520" y="35595563"/>
            <a:ext cx="16215360" cy="2044700"/>
          </a:xfrm>
          <a:prstGeom prst="rect">
            <a:avLst/>
          </a:prstGeom>
        </p:spPr>
        <p:txBody>
          <a:bodyPr vert="horz" lIns="512064" tIns="256032" rIns="512064" bIns="256032" rtlCol="0" anchor="ctr"/>
          <a:lstStyle>
            <a:lvl1pPr algn="ctr">
              <a:defRPr sz="6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697920" y="35595563"/>
            <a:ext cx="11948160" cy="2044700"/>
          </a:xfrm>
          <a:prstGeom prst="rect">
            <a:avLst/>
          </a:prstGeom>
        </p:spPr>
        <p:txBody>
          <a:bodyPr vert="horz" lIns="512064" tIns="256032" rIns="512064" bIns="256032" rtlCol="0" anchor="ctr"/>
          <a:lstStyle>
            <a:lvl1pPr algn="r">
              <a:defRPr sz="6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79D30-5FB5-45E7-A7A7-98A5F4D92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789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120640" rtl="0" eaLnBrk="1" latinLnBrk="0" hangingPunct="1">
        <a:spcBef>
          <a:spcPct val="0"/>
        </a:spcBef>
        <a:buNone/>
        <a:defRPr sz="2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0240" indent="-1920240" algn="l" defTabSz="512064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900" kern="1200">
          <a:solidFill>
            <a:schemeClr val="tx1"/>
          </a:solidFill>
          <a:latin typeface="+mn-lt"/>
          <a:ea typeface="+mn-ea"/>
          <a:cs typeface="+mn-cs"/>
        </a:defRPr>
      </a:lvl1pPr>
      <a:lvl2pPr marL="4160520" indent="-1600200" algn="l" defTabSz="512064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7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0" indent="-1280160" algn="l" defTabSz="512064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400" kern="1200">
          <a:solidFill>
            <a:schemeClr val="tx1"/>
          </a:solidFill>
          <a:latin typeface="+mn-lt"/>
          <a:ea typeface="+mn-ea"/>
          <a:cs typeface="+mn-cs"/>
        </a:defRPr>
      </a:lvl3pPr>
      <a:lvl4pPr marL="8961120" indent="-1280160" algn="l" defTabSz="5120640" rtl="0" eaLnBrk="1" latinLnBrk="0" hangingPunct="1">
        <a:spcBef>
          <a:spcPct val="20000"/>
        </a:spcBef>
        <a:buFont typeface="Arial" panose="020B0604020202020204" pitchFamily="34" charset="0"/>
        <a:buChar char="–"/>
        <a:defRPr sz="1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521440" indent="-1280160" algn="l" defTabSz="5120640" rtl="0" eaLnBrk="1" latinLnBrk="0" hangingPunct="1">
        <a:spcBef>
          <a:spcPct val="20000"/>
        </a:spcBef>
        <a:buFont typeface="Arial" panose="020B0604020202020204" pitchFamily="34" charset="0"/>
        <a:buChar char="»"/>
        <a:defRPr sz="11200" kern="1200">
          <a:solidFill>
            <a:schemeClr val="tx1"/>
          </a:solidFill>
          <a:latin typeface="+mn-lt"/>
          <a:ea typeface="+mn-ea"/>
          <a:cs typeface="+mn-cs"/>
        </a:defRPr>
      </a:lvl5pPr>
      <a:lvl6pPr marL="14081760" indent="-1280160" algn="l" defTabSz="512064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6pPr>
      <a:lvl7pPr marL="16642080" indent="-1280160" algn="l" defTabSz="512064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0" indent="-1280160" algn="l" defTabSz="512064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0" indent="-1280160" algn="l" defTabSz="512064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20640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1pPr>
      <a:lvl2pPr marL="2560320" algn="l" defTabSz="5120640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2pPr>
      <a:lvl3pPr marL="5120640" algn="l" defTabSz="5120640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algn="l" defTabSz="5120640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4pPr>
      <a:lvl5pPr marL="10241280" algn="l" defTabSz="5120640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5pPr>
      <a:lvl6pPr marL="12801600" algn="l" defTabSz="5120640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6pPr>
      <a:lvl7pPr marL="15361920" algn="l" defTabSz="5120640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7pPr>
      <a:lvl8pPr marL="17922240" algn="l" defTabSz="5120640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0" algn="l" defTabSz="5120640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MIP 3H Log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Dr. Tim Carr</a:t>
            </a:r>
          </a:p>
          <a:p>
            <a:r>
              <a:rPr lang="en-US" dirty="0" smtClean="0"/>
              <a:t>Dr. </a:t>
            </a:r>
            <a:r>
              <a:rPr lang="en-US" dirty="0" err="1" smtClean="0"/>
              <a:t>Shikha</a:t>
            </a:r>
            <a:r>
              <a:rPr lang="en-US" dirty="0" smtClean="0"/>
              <a:t> Sharma</a:t>
            </a:r>
          </a:p>
          <a:p>
            <a:r>
              <a:rPr lang="en-US" dirty="0" err="1" smtClean="0"/>
              <a:t>Jit</a:t>
            </a:r>
            <a:endParaRPr lang="en-US" dirty="0" smtClean="0"/>
          </a:p>
          <a:p>
            <a:r>
              <a:rPr lang="en-US" smtClean="0"/>
              <a:t>Tom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923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94" y="533402"/>
            <a:ext cx="51206400" cy="3787139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709600" y="36242855"/>
            <a:ext cx="10591800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Low Resolution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16040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bhattacharya\Dropbox\DOE MARCELLUS MIP 3H\Marcellus MIP 3H Log Analysis.EM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1" t="16972" r="39430" b="12344"/>
          <a:stretch/>
        </p:blipFill>
        <p:spPr bwMode="auto">
          <a:xfrm>
            <a:off x="3868271" y="0"/>
            <a:ext cx="41910000" cy="3856698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TextBox 2"/>
          <p:cNvSpPr txBox="1"/>
          <p:nvPr/>
        </p:nvSpPr>
        <p:spPr>
          <a:xfrm>
            <a:off x="40995600" y="36909963"/>
            <a:ext cx="10591800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High Resolution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34091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</Words>
  <Application>Microsoft Office PowerPoint</Application>
  <PresentationFormat>Custom</PresentationFormat>
  <Paragraphs>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MIP 3H Log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MIP 3H Log</dc:title>
  <dc:creator>Shuvajrt Bhattacharya</dc:creator>
  <cp:lastModifiedBy>Shuvajrt Bhattacharya</cp:lastModifiedBy>
  <cp:revision>4</cp:revision>
  <dcterms:created xsi:type="dcterms:W3CDTF">2015-09-04T18:48:16Z</dcterms:created>
  <dcterms:modified xsi:type="dcterms:W3CDTF">2015-09-04T18:55:47Z</dcterms:modified>
</cp:coreProperties>
</file>