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67" r:id="rId5"/>
    <p:sldId id="269" r:id="rId6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320024" algn="l" rtl="0" eaLnBrk="0" fontAlgn="base" hangingPunct="0">
      <a:spcBef>
        <a:spcPct val="0"/>
      </a:spcBef>
      <a:spcAft>
        <a:spcPct val="0"/>
      </a:spcAft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640048" algn="l" rtl="0" eaLnBrk="0" fontAlgn="base" hangingPunct="0">
      <a:spcBef>
        <a:spcPct val="0"/>
      </a:spcBef>
      <a:spcAft>
        <a:spcPct val="0"/>
      </a:spcAft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960072" algn="l" rtl="0" eaLnBrk="0" fontAlgn="base" hangingPunct="0">
      <a:spcBef>
        <a:spcPct val="0"/>
      </a:spcBef>
      <a:spcAft>
        <a:spcPct val="0"/>
      </a:spcAft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280096" algn="l" rtl="0" eaLnBrk="0" fontAlgn="base" hangingPunct="0">
      <a:spcBef>
        <a:spcPct val="0"/>
      </a:spcBef>
      <a:spcAft>
        <a:spcPct val="0"/>
      </a:spcAft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1600120" algn="l" defTabSz="640048" rtl="0" eaLnBrk="1" latinLnBrk="0" hangingPunct="1"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1920144" algn="l" defTabSz="640048" rtl="0" eaLnBrk="1" latinLnBrk="0" hangingPunct="1"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2240168" algn="l" defTabSz="640048" rtl="0" eaLnBrk="1" latinLnBrk="0" hangingPunct="1"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2560192" algn="l" defTabSz="640048" rtl="0" eaLnBrk="1" latinLnBrk="0" hangingPunct="1">
      <a:defRPr kumimoji="1" sz="17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">
          <p15:clr>
            <a:srgbClr val="A4A3A4"/>
          </p15:clr>
        </p15:guide>
        <p15:guide id="2" orient="horz" pos="1095">
          <p15:clr>
            <a:srgbClr val="A4A3A4"/>
          </p15:clr>
        </p15:guide>
        <p15:guide id="3" pos="289">
          <p15:clr>
            <a:srgbClr val="A4A3A4"/>
          </p15:clr>
        </p15:guide>
        <p15:guide id="4" pos="233">
          <p15:clr>
            <a:srgbClr val="A4A3A4"/>
          </p15:clr>
        </p15:guide>
        <p15:guide id="5" pos="2879">
          <p15:clr>
            <a:srgbClr val="A4A3A4"/>
          </p15:clr>
        </p15:guide>
        <p15:guide id="6" pos="5565">
          <p15:clr>
            <a:srgbClr val="A4A3A4"/>
          </p15:clr>
        </p15:guide>
        <p15:guide id="7" pos="54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034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D96C0B"/>
    <a:srgbClr val="FFFFFF"/>
    <a:srgbClr val="336699"/>
    <a:srgbClr val="00389E"/>
    <a:srgbClr val="93CDDD"/>
    <a:srgbClr val="60BAA0"/>
    <a:srgbClr val="2E5C8A"/>
    <a:srgbClr val="000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7484" autoAdjust="0"/>
  </p:normalViewPr>
  <p:slideViewPr>
    <p:cSldViewPr snapToGrid="0">
      <p:cViewPr varScale="1">
        <p:scale>
          <a:sx n="113" d="100"/>
          <a:sy n="113" d="100"/>
        </p:scale>
        <p:origin x="1146" y="114"/>
      </p:cViewPr>
      <p:guideLst>
        <p:guide orient="horz" pos="212"/>
        <p:guide orient="horz" pos="1095"/>
        <p:guide pos="289"/>
        <p:guide pos="233"/>
        <p:guide pos="2879"/>
        <p:guide pos="5565"/>
        <p:guide pos="54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71"/>
    </p:cViewPr>
  </p:sorterViewPr>
  <p:notesViewPr>
    <p:cSldViewPr snapToGrid="0">
      <p:cViewPr>
        <p:scale>
          <a:sx n="75" d="100"/>
          <a:sy n="75" d="100"/>
        </p:scale>
        <p:origin x="-4056" y="-648"/>
      </p:cViewPr>
      <p:guideLst>
        <p:guide orient="horz" pos="4034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00E757FE-B0C8-4D3D-93C5-B53CD24AF3DF}" type="datetime1">
              <a:rPr lang="en-US"/>
              <a:pPr>
                <a:defRPr/>
              </a:pPr>
              <a:t>9/14/2015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9F4F055F-B000-4CBA-ADEA-C3F99E966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19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9A72BAB8-E811-4E69-B7C5-AAD9DC8F2881}" type="datetime1">
              <a:rPr lang="en-US"/>
              <a:pPr>
                <a:defRPr/>
              </a:pPr>
              <a:t>9/14/2015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42E63327-D1A2-43D9-8DBA-C414EA08C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8022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800" kern="1200">
        <a:solidFill>
          <a:schemeClr val="tx1"/>
        </a:solidFill>
        <a:latin typeface="Arial" charset="0"/>
        <a:ea typeface="+mn-ea"/>
        <a:cs typeface="+mn-cs"/>
      </a:defRPr>
    </a:lvl1pPr>
    <a:lvl2pPr marL="320024" algn="l" rtl="0" eaLnBrk="0" fontAlgn="base" hangingPunct="0">
      <a:spcBef>
        <a:spcPct val="30000"/>
      </a:spcBef>
      <a:spcAft>
        <a:spcPct val="0"/>
      </a:spcAft>
      <a:defRPr kumimoji="1" sz="800" kern="1200">
        <a:solidFill>
          <a:schemeClr val="tx1"/>
        </a:solidFill>
        <a:latin typeface="Arial" charset="0"/>
        <a:ea typeface="+mn-ea"/>
        <a:cs typeface="+mn-cs"/>
      </a:defRPr>
    </a:lvl2pPr>
    <a:lvl3pPr marL="640048" algn="l" rtl="0" eaLnBrk="0" fontAlgn="base" hangingPunct="0">
      <a:spcBef>
        <a:spcPct val="30000"/>
      </a:spcBef>
      <a:spcAft>
        <a:spcPct val="0"/>
      </a:spcAft>
      <a:defRPr kumimoji="1" sz="800" kern="1200">
        <a:solidFill>
          <a:schemeClr val="tx1"/>
        </a:solidFill>
        <a:latin typeface="Arial" charset="0"/>
        <a:ea typeface="+mn-ea"/>
        <a:cs typeface="+mn-cs"/>
      </a:defRPr>
    </a:lvl3pPr>
    <a:lvl4pPr marL="960072" algn="l" rtl="0" eaLnBrk="0" fontAlgn="base" hangingPunct="0">
      <a:spcBef>
        <a:spcPct val="30000"/>
      </a:spcBef>
      <a:spcAft>
        <a:spcPct val="0"/>
      </a:spcAft>
      <a:defRPr kumimoji="1" sz="800" kern="1200">
        <a:solidFill>
          <a:schemeClr val="tx1"/>
        </a:solidFill>
        <a:latin typeface="Arial" charset="0"/>
        <a:ea typeface="+mn-ea"/>
        <a:cs typeface="+mn-cs"/>
      </a:defRPr>
    </a:lvl4pPr>
    <a:lvl5pPr marL="1280096" algn="l" rtl="0" eaLnBrk="0" fontAlgn="base" hangingPunct="0">
      <a:spcBef>
        <a:spcPct val="30000"/>
      </a:spcBef>
      <a:spcAft>
        <a:spcPct val="0"/>
      </a:spcAft>
      <a:defRPr kumimoji="1" sz="800" kern="1200">
        <a:solidFill>
          <a:schemeClr val="tx1"/>
        </a:solidFill>
        <a:latin typeface="Arial" charset="0"/>
        <a:ea typeface="+mn-ea"/>
        <a:cs typeface="+mn-cs"/>
      </a:defRPr>
    </a:lvl5pPr>
    <a:lvl6pPr marL="1600120" algn="l" defTabSz="640048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920144" algn="l" defTabSz="640048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240168" algn="l" defTabSz="640048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560192" algn="l" defTabSz="640048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0_tr_0019_ie_4x3_inside.jpg"/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5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ontage13a.png"/>
          <p:cNvPicPr>
            <a:picLocks noChangeAspect="1"/>
          </p:cNvPicPr>
          <p:nvPr userDrawn="1"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5076497" cy="6432398"/>
          </a:xfrm>
          <a:prstGeom prst="rect">
            <a:avLst/>
          </a:prstGeom>
        </p:spPr>
      </p:pic>
      <p:pic>
        <p:nvPicPr>
          <p:cNvPr id="15" name="Picture 14" descr="world.png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2459420" y="690356"/>
            <a:ext cx="6338459" cy="3361381"/>
          </a:xfrm>
          <a:prstGeom prst="rect">
            <a:avLst/>
          </a:prstGeom>
        </p:spPr>
      </p:pic>
      <p:sp>
        <p:nvSpPr>
          <p:cNvPr id="3140" name="Rectangle 68"/>
          <p:cNvSpPr>
            <a:spLocks noGrp="1" noChangeArrowheads="1"/>
          </p:cNvSpPr>
          <p:nvPr>
            <p:ph type="ctrTitle" sz="quarter"/>
          </p:nvPr>
        </p:nvSpPr>
        <p:spPr>
          <a:xfrm>
            <a:off x="2632841" y="3891770"/>
            <a:ext cx="6025816" cy="812271"/>
          </a:xfrm>
        </p:spPr>
        <p:txBody>
          <a:bodyPr lIns="64005" tIns="32003" rIns="64005" bIns="32003" anchor="b"/>
          <a:lstStyle>
            <a:lvl1pPr>
              <a:defRPr sz="32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41" name="Rectangle 6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632039" y="4760910"/>
            <a:ext cx="6026619" cy="514615"/>
          </a:xfrm>
        </p:spPr>
        <p:txBody>
          <a:bodyPr lIns="64005" tIns="32003" rIns="64005" bIns="32003"/>
          <a:lstStyle>
            <a:lvl1pPr>
              <a:lnSpc>
                <a:spcPct val="95000"/>
              </a:lnSpc>
              <a:spcBef>
                <a:spcPct val="1500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5337575"/>
            <a:ext cx="9144000" cy="21283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273215" y="5329685"/>
            <a:ext cx="24641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300" baseline="0" dirty="0" smtClean="0">
                <a:solidFill>
                  <a:schemeClr val="bg1"/>
                </a:solidFill>
              </a:rPr>
              <a:t>WELL INTEGRITY TECHNOLOGY</a:t>
            </a:r>
            <a:endParaRPr lang="en-US" sz="800" spc="300" baseline="0" dirty="0">
              <a:solidFill>
                <a:schemeClr val="bg1"/>
              </a:solidFill>
            </a:endParaRPr>
          </a:p>
        </p:txBody>
      </p:sp>
      <p:pic>
        <p:nvPicPr>
          <p:cNvPr id="8" name="Picture 7" descr="Blue SLB logo.png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7041079" y="5975348"/>
            <a:ext cx="1654119" cy="37058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788799" y="5710712"/>
            <a:ext cx="1047447" cy="81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444047" y="5722303"/>
            <a:ext cx="610379" cy="80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44589" y="5734947"/>
            <a:ext cx="667087" cy="79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55162" y="5737704"/>
            <a:ext cx="672765" cy="78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030592" y="5735103"/>
            <a:ext cx="1739291" cy="79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546843" y="5737196"/>
            <a:ext cx="878289" cy="789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 userDrawn="1"/>
        </p:nvSpPr>
        <p:spPr bwMode="auto">
          <a:xfrm>
            <a:off x="288515" y="5608320"/>
            <a:ext cx="6882948" cy="1303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2"/>
              </a:buClr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10"/>
          <p:cNvSpPr>
            <a:spLocks noGrp="1"/>
          </p:cNvSpPr>
          <p:nvPr>
            <p:ph type="dt" sz="half" idx="2"/>
          </p:nvPr>
        </p:nvSpPr>
        <p:spPr>
          <a:xfrm>
            <a:off x="4404897" y="6358868"/>
            <a:ext cx="10693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D6883AC6-49E9-4D64-8C7E-2825D8E752C9}" type="datetime1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11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798643" y="6358868"/>
            <a:ext cx="60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66B50A4C-63E3-40C7-926E-DB02AA3506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104" y="1024759"/>
            <a:ext cx="4166111" cy="499063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33" y="1024759"/>
            <a:ext cx="4167139" cy="499063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10"/>
          <p:cNvSpPr>
            <a:spLocks noGrp="1"/>
          </p:cNvSpPr>
          <p:nvPr>
            <p:ph type="dt" sz="half" idx="10"/>
          </p:nvPr>
        </p:nvSpPr>
        <p:spPr>
          <a:xfrm>
            <a:off x="4404897" y="6358868"/>
            <a:ext cx="10693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A93921D3-8203-401F-BC3A-37C3DEC688DF}" type="datetime1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10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798643" y="6358868"/>
            <a:ext cx="60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66B50A4C-63E3-40C7-926E-DB02AA3506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 b="0"/>
            </a:lvl1pPr>
          </a:lstStyle>
          <a:p>
            <a:fld id="{F4BA9526-53C3-49D8-A348-FBD5F73C875E}" type="datetime1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900" b="0"/>
            </a:lvl1pPr>
          </a:lstStyle>
          <a:p>
            <a:fld id="{66B50A4C-63E3-40C7-926E-DB02AA3506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689474" y="1032477"/>
            <a:ext cx="4059453" cy="2298873"/>
          </a:xfrm>
        </p:spPr>
        <p:txBody>
          <a:bodyPr/>
          <a:lstStyle>
            <a:lvl1pPr>
              <a:defRPr sz="2200"/>
            </a:lvl1pPr>
            <a:lvl2pPr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01638" y="1032477"/>
            <a:ext cx="4059457" cy="2298873"/>
          </a:xfrm>
        </p:spPr>
        <p:txBody>
          <a:bodyPr/>
          <a:lstStyle>
            <a:lvl1pPr>
              <a:defRPr sz="2200"/>
            </a:lvl1pPr>
            <a:lvl2pPr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401637" y="3499945"/>
            <a:ext cx="4052505" cy="2585544"/>
          </a:xfrm>
        </p:spPr>
        <p:txBody>
          <a:bodyPr/>
          <a:lstStyle>
            <a:lvl1pPr>
              <a:defRPr sz="2200"/>
            </a:lvl1pPr>
            <a:lvl2pPr>
              <a:buNone/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6"/>
          </p:nvPr>
        </p:nvSpPr>
        <p:spPr>
          <a:xfrm>
            <a:off x="4689473" y="3499945"/>
            <a:ext cx="4052505" cy="2585544"/>
          </a:xfrm>
        </p:spPr>
        <p:txBody>
          <a:bodyPr/>
          <a:lstStyle>
            <a:lvl1pPr>
              <a:defRPr sz="2200"/>
            </a:lvl1pPr>
            <a:lvl2pPr>
              <a:buNone/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2"/>
          </p:nvPr>
        </p:nvSpPr>
        <p:spPr>
          <a:xfrm>
            <a:off x="4404897" y="6358868"/>
            <a:ext cx="10693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9EE2CA6C-8780-4861-B3F8-F83521780670}" type="datetime1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798643" y="6358868"/>
            <a:ext cx="60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66B50A4C-63E3-40C7-926E-DB02AA3506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71"/>
          <p:cNvSpPr>
            <a:spLocks noGrp="1" noChangeArrowheads="1"/>
          </p:cNvSpPr>
          <p:nvPr>
            <p:ph type="title"/>
          </p:nvPr>
        </p:nvSpPr>
        <p:spPr bwMode="auto">
          <a:xfrm>
            <a:off x="346273" y="21333"/>
            <a:ext cx="8465217" cy="89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8" name="Rectangle 7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102" y="1032641"/>
            <a:ext cx="8435832" cy="489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6" name="Picture 4" descr="10_tr_0019_ie_4x3_inside.jpg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294664"/>
            <a:ext cx="9144000" cy="56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iteSLB  logo 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433188" y="6439455"/>
            <a:ext cx="1290853" cy="288758"/>
          </a:xfrm>
          <a:prstGeom prst="rect">
            <a:avLst/>
          </a:prstGeom>
        </p:spPr>
      </p:pic>
      <p:sp>
        <p:nvSpPr>
          <p:cNvPr id="22" name="Date Placeholder 10"/>
          <p:cNvSpPr>
            <a:spLocks noGrp="1"/>
          </p:cNvSpPr>
          <p:nvPr>
            <p:ph type="dt" sz="half" idx="2"/>
          </p:nvPr>
        </p:nvSpPr>
        <p:spPr>
          <a:xfrm>
            <a:off x="4404897" y="6358868"/>
            <a:ext cx="10693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FA8CD22D-EE26-4D62-8378-910253AFDDC5}" type="datetime1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2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798643" y="6358868"/>
            <a:ext cx="60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bg1"/>
                </a:solidFill>
              </a:defRPr>
            </a:lvl1pPr>
          </a:lstStyle>
          <a:p>
            <a:fld id="{66B50A4C-63E3-40C7-926E-DB02AA350669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335114" y="6282913"/>
            <a:ext cx="3398530" cy="488217"/>
            <a:chOff x="314699" y="5724316"/>
            <a:chExt cx="5585877" cy="802441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2715173" y="5724316"/>
              <a:ext cx="1047446" cy="802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"/>
            <p:cNvPicPr>
              <a:picLocks noChangeAspect="1" noChangeArrowheads="1"/>
            </p:cNvPicPr>
            <p:nvPr userDrawn="1"/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>
              <a:off x="5290196" y="5735782"/>
              <a:ext cx="610380" cy="79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/>
            <p:cNvPicPr>
              <a:picLocks noChangeAspect="1" noChangeArrowheads="1"/>
            </p:cNvPicPr>
            <p:nvPr userDrawn="1"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314699" y="5734947"/>
              <a:ext cx="667088" cy="791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 userDrawn="1"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3757350" y="5737703"/>
              <a:ext cx="672765" cy="789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5"/>
            <p:cNvPicPr>
              <a:picLocks noChangeAspect="1" noChangeArrowheads="1"/>
            </p:cNvPicPr>
            <p:nvPr userDrawn="1"/>
          </p:nvPicPr>
          <p:blipFill>
            <a:blip r:embed="rId13" cstate="screen"/>
            <a:srcRect/>
            <a:stretch>
              <a:fillRect/>
            </a:stretch>
          </p:blipFill>
          <p:spPr bwMode="auto">
            <a:xfrm>
              <a:off x="975355" y="5735103"/>
              <a:ext cx="1739291" cy="791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1"/>
            <p:cNvPicPr>
              <a:picLocks noChangeAspect="1" noChangeArrowheads="1"/>
            </p:cNvPicPr>
            <p:nvPr userDrawn="1"/>
          </p:nvPicPr>
          <p:blipFill>
            <a:blip r:embed="rId14" cstate="screen"/>
            <a:srcRect/>
            <a:stretch>
              <a:fillRect/>
            </a:stretch>
          </p:blipFill>
          <p:spPr bwMode="auto">
            <a:xfrm>
              <a:off x="4426416" y="5737196"/>
              <a:ext cx="878289" cy="789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8" name="Straight Connector 7"/>
          <p:cNvCxnSpPr/>
          <p:nvPr/>
        </p:nvCxnSpPr>
        <p:spPr bwMode="auto">
          <a:xfrm>
            <a:off x="0" y="6292463"/>
            <a:ext cx="914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4" r:id="rId3"/>
    <p:sldLayoutId id="2147483674" r:id="rId4"/>
    <p:sldLayoutId id="2147483666" r:id="rId5"/>
  </p:sldLayoutIdLst>
  <p:hf hdr="0" ftr="0" dt="0"/>
  <p:txStyles>
    <p:titleStyle>
      <a:lvl1pPr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2pPr>
      <a:lvl3pPr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3pPr>
      <a:lvl4pPr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4pPr>
      <a:lvl5pPr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5pPr>
      <a:lvl6pPr marL="320024"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6pPr>
      <a:lvl7pPr marL="640048"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7pPr>
      <a:lvl8pPr marL="960072"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8pPr>
      <a:lvl9pPr marL="1280096" algn="l" defTabSz="914514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Narrow" pitchFamily="34" charset="0"/>
        </a:defRPr>
      </a:lvl9pPr>
    </p:titleStyle>
    <p:bodyStyle>
      <a:lvl1pPr marL="240018" indent="-240018" algn="l" defTabSz="914514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343360" indent="-342248" algn="l" defTabSz="914514" rtl="0" eaLnBrk="1" fontAlgn="base" hangingPunct="1">
        <a:spcBef>
          <a:spcPct val="30000"/>
        </a:spcBef>
        <a:spcAft>
          <a:spcPct val="0"/>
        </a:spcAft>
        <a:buClr>
          <a:schemeClr val="accent5"/>
        </a:buClr>
        <a:buSzPct val="100000"/>
        <a:buFont typeface="Wingdings" pitchFamily="2" charset="2"/>
        <a:buChar char="§"/>
        <a:defRPr kumimoji="1" sz="2200">
          <a:solidFill>
            <a:schemeClr val="bg1"/>
          </a:solidFill>
          <a:latin typeface="+mn-lt"/>
        </a:defRPr>
      </a:lvl2pPr>
      <a:lvl3pPr marL="514350" indent="-227013" algn="l" defTabSz="914514" rtl="0" eaLnBrk="1" fontAlgn="base" hangingPunct="1">
        <a:spcBef>
          <a:spcPct val="15000"/>
        </a:spcBef>
        <a:spcAft>
          <a:spcPct val="0"/>
        </a:spcAft>
        <a:buClrTx/>
        <a:buFont typeface="Arial Narrow" pitchFamily="34" charset="0"/>
        <a:buChar char="–"/>
        <a:defRPr kumimoji="1" sz="2000">
          <a:solidFill>
            <a:schemeClr val="tx1"/>
          </a:solidFill>
          <a:latin typeface="+mn-lt"/>
        </a:defRPr>
      </a:lvl3pPr>
      <a:lvl4pPr marL="741363" indent="-227013" algn="l" defTabSz="914514" rtl="0" eaLnBrk="1" fontAlgn="base" hangingPunct="1">
        <a:spcBef>
          <a:spcPct val="10000"/>
        </a:spcBef>
        <a:spcAft>
          <a:spcPct val="0"/>
        </a:spcAft>
        <a:buClrTx/>
        <a:buFont typeface="Arial Narrow" pitchFamily="34" charset="0"/>
        <a:buChar char="–"/>
        <a:defRPr kumimoji="1" sz="2000">
          <a:solidFill>
            <a:schemeClr val="tx1"/>
          </a:solidFill>
          <a:latin typeface="+mn-lt"/>
        </a:defRPr>
      </a:lvl4pPr>
      <a:lvl5pPr marL="974725" indent="-233363" algn="l" defTabSz="914514" rtl="0" eaLnBrk="1" fontAlgn="base" hangingPunct="1">
        <a:spcBef>
          <a:spcPct val="5000"/>
        </a:spcBef>
        <a:spcAft>
          <a:spcPct val="0"/>
        </a:spcAft>
        <a:buClrTx/>
        <a:buFont typeface="Arial Narrow" pitchFamily="34" charset="0"/>
        <a:buChar char="–"/>
        <a:defRPr kumimoji="1" sz="2000">
          <a:solidFill>
            <a:schemeClr val="tx1"/>
          </a:solidFill>
          <a:latin typeface="+mn-lt"/>
        </a:defRPr>
      </a:lvl5pPr>
      <a:lvl6pPr marL="1201738" indent="-227013" algn="l" defTabSz="914514" rtl="0" eaLnBrk="1" fontAlgn="base" hangingPunct="1">
        <a:spcBef>
          <a:spcPct val="5000"/>
        </a:spcBef>
        <a:spcAft>
          <a:spcPct val="0"/>
        </a:spcAft>
        <a:buClrTx/>
        <a:buChar char="–"/>
        <a:defRPr kumimoji="1" sz="2000">
          <a:solidFill>
            <a:schemeClr val="tx1"/>
          </a:solidFill>
          <a:latin typeface="+mn-lt"/>
        </a:defRPr>
      </a:lvl6pPr>
      <a:lvl7pPr marL="2011262" indent="-341137" algn="l" defTabSz="914514" rtl="0" eaLnBrk="1" fontAlgn="base" hangingPunct="1">
        <a:spcBef>
          <a:spcPct val="5000"/>
        </a:spcBef>
        <a:spcAft>
          <a:spcPct val="0"/>
        </a:spcAft>
        <a:buClr>
          <a:srgbClr val="D9900F"/>
        </a:buClr>
        <a:buChar char="–"/>
        <a:defRPr kumimoji="1" sz="2000">
          <a:solidFill>
            <a:schemeClr val="bg1"/>
          </a:solidFill>
          <a:latin typeface="+mn-lt"/>
        </a:defRPr>
      </a:lvl7pPr>
      <a:lvl8pPr marL="2331286" indent="-341137" algn="l" defTabSz="914514" rtl="0" eaLnBrk="1" fontAlgn="base" hangingPunct="1">
        <a:spcBef>
          <a:spcPct val="5000"/>
        </a:spcBef>
        <a:spcAft>
          <a:spcPct val="0"/>
        </a:spcAft>
        <a:buClr>
          <a:srgbClr val="D9900F"/>
        </a:buClr>
        <a:buChar char="–"/>
        <a:defRPr kumimoji="1" sz="2000">
          <a:solidFill>
            <a:schemeClr val="bg1"/>
          </a:solidFill>
          <a:latin typeface="+mn-lt"/>
        </a:defRPr>
      </a:lvl8pPr>
      <a:lvl9pPr marL="2651310" indent="-341137" algn="l" defTabSz="914514" rtl="0" eaLnBrk="1" fontAlgn="base" hangingPunct="1">
        <a:spcBef>
          <a:spcPct val="5000"/>
        </a:spcBef>
        <a:spcAft>
          <a:spcPct val="0"/>
        </a:spcAft>
        <a:buClr>
          <a:srgbClr val="D9900F"/>
        </a:buClr>
        <a:buChar char="–"/>
        <a:defRPr kumimoji="1"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4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48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0072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096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20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44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0168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192" algn="l" defTabSz="64004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MIP 3H: Centralization </a:t>
            </a:r>
            <a:r>
              <a:rPr lang="en-US" dirty="0" smtClean="0"/>
              <a:t>Effect on Production Casing Stand-Off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err="1" smtClean="0"/>
              <a:t>Aan</a:t>
            </a:r>
            <a:r>
              <a:rPr lang="en-US" dirty="0" smtClean="0"/>
              <a:t> Austin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4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Cement 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647" y="1287822"/>
            <a:ext cx="5416010" cy="2092582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Fluid Sequence</a:t>
            </a:r>
          </a:p>
          <a:p>
            <a:r>
              <a:rPr lang="en-US" sz="2000" dirty="0"/>
              <a:t>Production Shoe Depth = </a:t>
            </a:r>
            <a:r>
              <a:rPr lang="en-US" sz="2000" dirty="0" smtClean="0"/>
              <a:t>13,925’</a:t>
            </a:r>
          </a:p>
          <a:p>
            <a:r>
              <a:rPr lang="en-US" sz="2000" dirty="0" smtClean="0"/>
              <a:t>100 </a:t>
            </a:r>
            <a:r>
              <a:rPr lang="en-US" sz="2000" dirty="0" err="1" smtClean="0"/>
              <a:t>bbl</a:t>
            </a:r>
            <a:r>
              <a:rPr lang="en-US" sz="2000" dirty="0" smtClean="0"/>
              <a:t> of MUDPUSH Express Spacer</a:t>
            </a:r>
          </a:p>
          <a:p>
            <a:r>
              <a:rPr lang="en-US" sz="2000" dirty="0" smtClean="0"/>
              <a:t>Lead </a:t>
            </a:r>
            <a:r>
              <a:rPr lang="en-US" sz="2000" dirty="0" err="1" smtClean="0"/>
              <a:t>FlexSEAL</a:t>
            </a:r>
            <a:r>
              <a:rPr lang="en-US" sz="2000" dirty="0" smtClean="0"/>
              <a:t> 15 </a:t>
            </a:r>
            <a:r>
              <a:rPr lang="en-US" sz="2000" dirty="0" err="1" smtClean="0"/>
              <a:t>ppg</a:t>
            </a:r>
            <a:r>
              <a:rPr lang="en-US" sz="2000" dirty="0" smtClean="0"/>
              <a:t> TOC: 1,500’</a:t>
            </a:r>
          </a:p>
          <a:p>
            <a:r>
              <a:rPr lang="en-US" sz="2000" dirty="0" smtClean="0"/>
              <a:t>Tail Slurry 15.4ppg TOC: 6,300’ (KOP)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6B50A4C-63E3-40C7-926E-DB02AA350669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71647" y="3742509"/>
            <a:ext cx="4962353" cy="225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marL="240018" indent="-240018" algn="l" defTabSz="914514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3360" indent="-342248" algn="l" defTabSz="914514" rtl="0" eaLnBrk="1" fontAlgn="base" hangingPunct="1">
              <a:spcBef>
                <a:spcPct val="30000"/>
              </a:spcBef>
              <a:spcAft>
                <a:spcPct val="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  <a:defRPr kumimoji="1" sz="2200">
                <a:solidFill>
                  <a:schemeClr val="bg1"/>
                </a:solidFill>
                <a:latin typeface="+mn-lt"/>
              </a:defRPr>
            </a:lvl2pPr>
            <a:lvl3pPr marL="514350" indent="-227013" algn="l" defTabSz="914514" rtl="0" eaLnBrk="1" fontAlgn="base" hangingPunct="1">
              <a:spcBef>
                <a:spcPct val="15000"/>
              </a:spcBef>
              <a:spcAft>
                <a:spcPct val="0"/>
              </a:spcAft>
              <a:buClrTx/>
              <a:buFont typeface="Arial Narrow" pitchFamily="34" charset="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3pPr>
            <a:lvl4pPr marL="741363" indent="-227013" algn="l" defTabSz="914514" rtl="0" eaLnBrk="1" fontAlgn="base" hangingPunct="1">
              <a:spcBef>
                <a:spcPct val="10000"/>
              </a:spcBef>
              <a:spcAft>
                <a:spcPct val="0"/>
              </a:spcAft>
              <a:buClrTx/>
              <a:buFont typeface="Arial Narrow" pitchFamily="34" charset="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974725" indent="-233363" algn="l" defTabSz="914514" rtl="0" eaLnBrk="1" fontAlgn="base" hangingPunct="1">
              <a:spcBef>
                <a:spcPct val="5000"/>
              </a:spcBef>
              <a:spcAft>
                <a:spcPct val="0"/>
              </a:spcAft>
              <a:buClrTx/>
              <a:buFont typeface="Arial Narrow" pitchFamily="34" charset="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1201738" indent="-227013" algn="l" defTabSz="914514" rtl="0" eaLnBrk="1" fontAlgn="base" hangingPunct="1">
              <a:spcBef>
                <a:spcPct val="5000"/>
              </a:spcBef>
              <a:spcAft>
                <a:spcPct val="0"/>
              </a:spcAft>
              <a:buClrTx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011262" indent="-341137" algn="l" defTabSz="914514" rtl="0" eaLnBrk="1" fontAlgn="base" hangingPunct="1">
              <a:spcBef>
                <a:spcPct val="5000"/>
              </a:spcBef>
              <a:spcAft>
                <a:spcPct val="0"/>
              </a:spcAft>
              <a:buClr>
                <a:srgbClr val="D9900F"/>
              </a:buClr>
              <a:buChar char="–"/>
              <a:defRPr kumimoji="1" sz="2000">
                <a:solidFill>
                  <a:schemeClr val="bg1"/>
                </a:solidFill>
                <a:latin typeface="+mn-lt"/>
              </a:defRPr>
            </a:lvl7pPr>
            <a:lvl8pPr marL="2331286" indent="-341137" algn="l" defTabSz="914514" rtl="0" eaLnBrk="1" fontAlgn="base" hangingPunct="1">
              <a:spcBef>
                <a:spcPct val="5000"/>
              </a:spcBef>
              <a:spcAft>
                <a:spcPct val="0"/>
              </a:spcAft>
              <a:buClr>
                <a:srgbClr val="D9900F"/>
              </a:buClr>
              <a:buChar char="–"/>
              <a:defRPr kumimoji="1" sz="2000">
                <a:solidFill>
                  <a:schemeClr val="bg1"/>
                </a:solidFill>
                <a:latin typeface="+mn-lt"/>
              </a:defRPr>
            </a:lvl8pPr>
            <a:lvl9pPr marL="2651310" indent="-341137" algn="l" defTabSz="914514" rtl="0" eaLnBrk="1" fontAlgn="base" hangingPunct="1">
              <a:spcBef>
                <a:spcPct val="5000"/>
              </a:spcBef>
              <a:spcAft>
                <a:spcPct val="0"/>
              </a:spcAft>
              <a:buClr>
                <a:srgbClr val="D9900F"/>
              </a:buClr>
              <a:buChar char="–"/>
              <a:defRPr kumimoji="1"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 u="sng" kern="0" dirty="0" smtClean="0"/>
              <a:t>Three Different Size of Centralizers:</a:t>
            </a:r>
          </a:p>
          <a:p>
            <a:r>
              <a:rPr lang="en-US" sz="2000" dirty="0" smtClean="0"/>
              <a:t>7 7/8 in OD</a:t>
            </a:r>
            <a:endParaRPr lang="en-US" sz="2000" dirty="0"/>
          </a:p>
          <a:p>
            <a:r>
              <a:rPr lang="en-US" sz="2000" dirty="0" smtClean="0"/>
              <a:t>8 1/4 in OD</a:t>
            </a:r>
            <a:endParaRPr lang="en-US" sz="2000" dirty="0"/>
          </a:p>
          <a:p>
            <a:r>
              <a:rPr lang="en-US" sz="2000" dirty="0" smtClean="0"/>
              <a:t>8 1/2 in OD</a:t>
            </a:r>
            <a:endParaRPr lang="en-US" sz="2000" dirty="0"/>
          </a:p>
          <a:p>
            <a:r>
              <a:rPr lang="en-US" sz="2000" dirty="0" smtClean="0"/>
              <a:t>Simulation was done on gauge hole</a:t>
            </a:r>
            <a:endParaRPr lang="en-US" sz="2000" dirty="0"/>
          </a:p>
          <a:p>
            <a:pPr marL="0" indent="0">
              <a:buNone/>
            </a:pPr>
            <a:endParaRPr lang="en-US" sz="2000" kern="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479" y="245843"/>
            <a:ext cx="2991011" cy="591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52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1/1 Cent/Joint – 7 7/8 in 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6B50A4C-63E3-40C7-926E-DB02AA350669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40099" y="5899144"/>
            <a:ext cx="171184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Pipe Standoff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631264" y="5888606"/>
            <a:ext cx="171184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Cement Coverage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86399" y="1348241"/>
            <a:ext cx="35522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vertical = 65%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curve = 5 - 45%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lateral = 45%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88" y="947058"/>
            <a:ext cx="5227211" cy="498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7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1/1 </a:t>
            </a:r>
            <a:r>
              <a:rPr lang="en-US" dirty="0"/>
              <a:t>Cent/Joint </a:t>
            </a:r>
            <a:r>
              <a:rPr lang="en-US" dirty="0" smtClean="0"/>
              <a:t>– 8 ¼ in 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6B50A4C-63E3-40C7-926E-DB02AA35066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31970" y="1348241"/>
            <a:ext cx="35522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vertical = 75%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curve = 16 - 55%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lateral = 57%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03" y="967954"/>
            <a:ext cx="4810126" cy="48550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86" y="5822983"/>
            <a:ext cx="171184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Pipe Standoff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43113" y="5871006"/>
            <a:ext cx="171184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Cement Coverage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6610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1/1 Cent/Joint – 8 ½ in 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6B50A4C-63E3-40C7-926E-DB02AA35066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97285" y="1663927"/>
            <a:ext cx="35522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vertical = 80%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curve = 20 – 60%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 smtClean="0"/>
              <a:t>Min standoff in lateral = 65%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9214" y="5854572"/>
            <a:ext cx="171184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Pipe Standoff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358287" y="5854572"/>
            <a:ext cx="171184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Cement Coverage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73" y="942972"/>
            <a:ext cx="4886216" cy="4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S Templat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4989B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4989B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7A54"/>
        </a:dk1>
        <a:lt1>
          <a:srgbClr val="FFFFFF"/>
        </a:lt1>
        <a:dk2>
          <a:srgbClr val="003366"/>
        </a:dk2>
        <a:lt2>
          <a:srgbClr val="FAFD00"/>
        </a:lt2>
        <a:accent1>
          <a:srgbClr val="79BBD2"/>
        </a:accent1>
        <a:accent2>
          <a:srgbClr val="FE9F34"/>
        </a:accent2>
        <a:accent3>
          <a:srgbClr val="AAADB8"/>
        </a:accent3>
        <a:accent4>
          <a:srgbClr val="DADADA"/>
        </a:accent4>
        <a:accent5>
          <a:srgbClr val="BEDAE5"/>
        </a:accent5>
        <a:accent6>
          <a:srgbClr val="E6902E"/>
        </a:accent6>
        <a:hlink>
          <a:srgbClr val="FC4128"/>
        </a:hlink>
        <a:folHlink>
          <a:srgbClr val="8101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624A7E"/>
        </a:dk1>
        <a:lt1>
          <a:srgbClr val="FFFFFF"/>
        </a:lt1>
        <a:dk2>
          <a:srgbClr val="003366"/>
        </a:dk2>
        <a:lt2>
          <a:srgbClr val="FFC726"/>
        </a:lt2>
        <a:accent1>
          <a:srgbClr val="0092BA"/>
        </a:accent1>
        <a:accent2>
          <a:srgbClr val="ED8000"/>
        </a:accent2>
        <a:accent3>
          <a:srgbClr val="AAADB8"/>
        </a:accent3>
        <a:accent4>
          <a:srgbClr val="DADADA"/>
        </a:accent4>
        <a:accent5>
          <a:srgbClr val="AAC7D9"/>
        </a:accent5>
        <a:accent6>
          <a:srgbClr val="D77300"/>
        </a:accent6>
        <a:hlink>
          <a:srgbClr val="A12830"/>
        </a:hlink>
        <a:folHlink>
          <a:srgbClr val="007C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PPS Template 2014</Template>
  <TotalTime>381</TotalTime>
  <Words>176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Arial Narrow</vt:lpstr>
      <vt:lpstr>Wingdings</vt:lpstr>
      <vt:lpstr>PPS Template 2014</vt:lpstr>
      <vt:lpstr>MIP 3H: Centralization Effect on Production Casing Stand-Off</vt:lpstr>
      <vt:lpstr>Production Cement Placement</vt:lpstr>
      <vt:lpstr>1/1 Cent/Joint – 7 7/8 in OD</vt:lpstr>
      <vt:lpstr>1/1 Cent/Joint – 8 ¼ in OD</vt:lpstr>
      <vt:lpstr>1/1 Cent/Joint – 8 ½ in OD</vt:lpstr>
    </vt:vector>
  </TitlesOfParts>
  <Company>Schlumberger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Centralizations Effect on Mud Removal &amp; Cement Placement</dc:title>
  <dc:creator>Aan Austin</dc:creator>
  <cp:lastModifiedBy>Aan Austin</cp:lastModifiedBy>
  <cp:revision>40</cp:revision>
  <dcterms:created xsi:type="dcterms:W3CDTF">2014-11-12T19:49:20Z</dcterms:created>
  <dcterms:modified xsi:type="dcterms:W3CDTF">2015-09-14T19:59:13Z</dcterms:modified>
</cp:coreProperties>
</file>