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75" r:id="rId2"/>
    <p:sldId id="276" r:id="rId3"/>
    <p:sldId id="277" r:id="rId4"/>
    <p:sldId id="292" r:id="rId5"/>
    <p:sldId id="291" r:id="rId6"/>
    <p:sldId id="267" r:id="rId7"/>
    <p:sldId id="284" r:id="rId8"/>
    <p:sldId id="301" r:id="rId9"/>
    <p:sldId id="302" r:id="rId10"/>
    <p:sldId id="303" r:id="rId11"/>
    <p:sldId id="304" r:id="rId12"/>
    <p:sldId id="306" r:id="rId13"/>
    <p:sldId id="307" r:id="rId14"/>
    <p:sldId id="308" r:id="rId15"/>
    <p:sldId id="309" r:id="rId16"/>
    <p:sldId id="310" r:id="rId17"/>
    <p:sldId id="312" r:id="rId18"/>
    <p:sldId id="313" r:id="rId19"/>
    <p:sldId id="314" r:id="rId20"/>
    <p:sldId id="315" r:id="rId21"/>
    <p:sldId id="316" r:id="rId22"/>
    <p:sldId id="317" r:id="rId23"/>
    <p:sldId id="297" r:id="rId24"/>
    <p:sldId id="298" r:id="rId25"/>
    <p:sldId id="299" r:id="rId26"/>
    <p:sldId id="293" r:id="rId27"/>
    <p:sldId id="300" r:id="rId28"/>
    <p:sldId id="270" r:id="rId29"/>
    <p:sldId id="272" r:id="rId30"/>
    <p:sldId id="274" r:id="rId31"/>
    <p:sldId id="273" r:id="rId32"/>
    <p:sldId id="271" r:id="rId33"/>
    <p:sldId id="290" r:id="rId34"/>
    <p:sldId id="257" r:id="rId35"/>
    <p:sldId id="256" r:id="rId36"/>
    <p:sldId id="258" r:id="rId37"/>
    <p:sldId id="259" r:id="rId38"/>
    <p:sldId id="319" r:id="rId39"/>
    <p:sldId id="260" r:id="rId40"/>
    <p:sldId id="281" r:id="rId41"/>
    <p:sldId id="318" r:id="rId42"/>
    <p:sldId id="282"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352"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showGuides="1">
      <p:cViewPr>
        <p:scale>
          <a:sx n="111" d="100"/>
          <a:sy n="111" d="100"/>
        </p:scale>
        <p:origin x="-84" y="-72"/>
      </p:cViewPr>
      <p:guideLst>
        <p:guide orient="horz" pos="2352"/>
        <p:guide pos="2880"/>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_rels/data5.xml.rels><?xml version="1.0" encoding="UTF-8" standalone="yes"?>
<Relationships xmlns="http://schemas.openxmlformats.org/package/2006/relationships"><Relationship Id="rId1" Type="http://schemas.openxmlformats.org/officeDocument/2006/relationships/image" Target="../media/image4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D11704-C47D-4AFD-8FDC-AB98F06571F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716C555-236F-44BE-AFE2-23432B456A79}">
      <dgm:prSet phldrT="[Tex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pPr defTabSz="355600">
            <a:lnSpc>
              <a:spcPct val="90000"/>
            </a:lnSpc>
            <a:spcBef>
              <a:spcPct val="0"/>
            </a:spcBef>
            <a:spcAft>
              <a:spcPct val="35000"/>
            </a:spcAft>
          </a:pPr>
          <a:r>
            <a:rPr lang="en-US" sz="900" dirty="0" smtClean="0">
              <a:solidFill>
                <a:schemeClr val="tx1"/>
              </a:solidFill>
            </a:rPr>
            <a:t> </a:t>
          </a:r>
          <a:r>
            <a:rPr lang="en-US" sz="1100" b="1" dirty="0" smtClean="0">
              <a:solidFill>
                <a:srgbClr val="C00000"/>
              </a:solidFill>
              <a:effectLst>
                <a:outerShdw blurRad="38100" dist="38100" dir="2700000" algn="tl">
                  <a:srgbClr val="000000">
                    <a:alpha val="43137"/>
                  </a:srgbClr>
                </a:outerShdw>
              </a:effectLst>
            </a:rPr>
            <a:t>K. Aminian</a:t>
          </a:r>
        </a:p>
        <a:p>
          <a:pPr marL="0" marR="0" indent="0" defTabSz="91440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effectLst>
                <a:outerShdw blurRad="38100" dist="38100" dir="2700000" algn="tl">
                  <a:srgbClr val="000000">
                    <a:alpha val="43137"/>
                  </a:srgbClr>
                </a:outerShdw>
              </a:effectLst>
            </a:rPr>
            <a:t>WVU</a:t>
          </a:r>
        </a:p>
        <a:p>
          <a:pPr defTabSz="355600">
            <a:lnSpc>
              <a:spcPct val="90000"/>
            </a:lnSpc>
            <a:spcBef>
              <a:spcPct val="0"/>
            </a:spcBef>
            <a:spcAft>
              <a:spcPct val="35000"/>
            </a:spcAft>
          </a:pPr>
          <a:r>
            <a:rPr lang="en-US" sz="900" dirty="0" smtClean="0">
              <a:solidFill>
                <a:schemeClr val="tx1"/>
              </a:solidFill>
            </a:rPr>
            <a:t> Trimmed Core Plug</a:t>
          </a:r>
          <a:endParaRPr lang="en-US" sz="900" dirty="0">
            <a:solidFill>
              <a:schemeClr val="tx1"/>
            </a:solidFill>
          </a:endParaRPr>
        </a:p>
      </dgm:t>
    </dgm:pt>
    <dgm:pt modelId="{97BAA803-6DAA-409A-BC20-0A8C2362A8F6}" type="parTrans" cxnId="{D1329D84-ABB6-43CE-941F-CF2B6901C77B}">
      <dgm:prSet/>
      <dgm:spPr>
        <a:ln>
          <a:solidFill>
            <a:schemeClr val="tx1"/>
          </a:solidFill>
        </a:ln>
      </dgm:spPr>
      <dgm:t>
        <a:bodyPr/>
        <a:lstStyle/>
        <a:p>
          <a:endParaRPr lang="en-US">
            <a:solidFill>
              <a:schemeClr val="tx1"/>
            </a:solidFill>
          </a:endParaRPr>
        </a:p>
      </dgm:t>
    </dgm:pt>
    <dgm:pt modelId="{FB78BEE9-4422-4CAB-B882-AD199473E831}" type="sibTrans" cxnId="{D1329D84-ABB6-43CE-941F-CF2B6901C77B}">
      <dgm:prSet/>
      <dgm:spPr/>
      <dgm:t>
        <a:bodyPr/>
        <a:lstStyle/>
        <a:p>
          <a:endParaRPr lang="en-US">
            <a:solidFill>
              <a:schemeClr val="tx1"/>
            </a:solidFill>
          </a:endParaRPr>
        </a:p>
      </dgm:t>
    </dgm:pt>
    <dgm:pt modelId="{B79461C8-F06D-44EC-AC5A-A335DDA358B1}">
      <dgm:prSet phldrT="[Tex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b="1" dirty="0" smtClean="0">
              <a:solidFill>
                <a:schemeClr val="tx1"/>
              </a:solidFill>
            </a:rPr>
            <a:t>Porosity and Permeability Analysis</a:t>
          </a:r>
        </a:p>
        <a:p>
          <a:endParaRPr lang="en-US" b="1" dirty="0">
            <a:solidFill>
              <a:schemeClr val="tx1"/>
            </a:solidFill>
          </a:endParaRPr>
        </a:p>
      </dgm:t>
    </dgm:pt>
    <dgm:pt modelId="{12DBA271-FDB4-4294-B09F-0D1B79815FB1}" type="parTrans" cxnId="{11370EB2-5588-4121-A304-4E2E538F0992}">
      <dgm:prSet/>
      <dgm:spPr>
        <a:ln>
          <a:solidFill>
            <a:schemeClr val="tx1"/>
          </a:solidFill>
        </a:ln>
      </dgm:spPr>
      <dgm:t>
        <a:bodyPr/>
        <a:lstStyle/>
        <a:p>
          <a:endParaRPr lang="en-US">
            <a:solidFill>
              <a:schemeClr val="tx1"/>
            </a:solidFill>
          </a:endParaRPr>
        </a:p>
      </dgm:t>
    </dgm:pt>
    <dgm:pt modelId="{4C80734B-7598-47CA-9F28-9C3FF4AF9556}" type="sibTrans" cxnId="{11370EB2-5588-4121-A304-4E2E538F0992}">
      <dgm:prSet/>
      <dgm:spPr/>
      <dgm:t>
        <a:bodyPr/>
        <a:lstStyle/>
        <a:p>
          <a:endParaRPr lang="en-US">
            <a:solidFill>
              <a:schemeClr val="tx1"/>
            </a:solidFill>
          </a:endParaRPr>
        </a:p>
      </dgm:t>
    </dgm:pt>
    <dgm:pt modelId="{0FD744D7-BD8F-4A3D-96F5-6917E6C6C2B9}">
      <dgm:prSet phldrT="[Tex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pPr defTabSz="355600">
            <a:lnSpc>
              <a:spcPct val="90000"/>
            </a:lnSpc>
            <a:spcBef>
              <a:spcPct val="0"/>
            </a:spcBef>
            <a:spcAft>
              <a:spcPct val="35000"/>
            </a:spcAft>
          </a:pPr>
          <a:r>
            <a:rPr lang="en-US" sz="1100" dirty="0" smtClean="0">
              <a:solidFill>
                <a:schemeClr val="tx1"/>
              </a:solidFill>
            </a:rPr>
            <a:t> </a:t>
          </a:r>
          <a:r>
            <a:rPr lang="en-US" sz="1100" b="1" dirty="0" smtClean="0">
              <a:solidFill>
                <a:srgbClr val="C00000"/>
              </a:solidFill>
              <a:effectLst>
                <a:outerShdw blurRad="38100" dist="38100" dir="2700000" algn="tl">
                  <a:srgbClr val="000000">
                    <a:alpha val="43137"/>
                  </a:srgbClr>
                </a:outerShdw>
              </a:effectLst>
            </a:rPr>
            <a:t>T. Carr &amp; L. Song</a:t>
          </a:r>
        </a:p>
        <a:p>
          <a:pPr defTabSz="355600">
            <a:lnSpc>
              <a:spcPct val="90000"/>
            </a:lnSpc>
            <a:spcBef>
              <a:spcPct val="0"/>
            </a:spcBef>
            <a:spcAft>
              <a:spcPct val="35000"/>
            </a:spcAft>
          </a:pPr>
          <a:r>
            <a:rPr lang="en-US" sz="1000" b="1" dirty="0" smtClean="0">
              <a:solidFill>
                <a:schemeClr val="tx1"/>
              </a:solidFill>
              <a:effectLst>
                <a:outerShdw blurRad="38100" dist="38100" dir="2700000" algn="tl">
                  <a:srgbClr val="000000">
                    <a:alpha val="43137"/>
                  </a:srgbClr>
                </a:outerShdw>
              </a:effectLst>
            </a:rPr>
            <a:t>WVU</a:t>
          </a:r>
        </a:p>
        <a:p>
          <a:pPr defTabSz="355600">
            <a:lnSpc>
              <a:spcPct val="90000"/>
            </a:lnSpc>
            <a:spcBef>
              <a:spcPct val="0"/>
            </a:spcBef>
            <a:spcAft>
              <a:spcPct val="35000"/>
            </a:spcAft>
          </a:pPr>
          <a:r>
            <a:rPr lang="en-US" sz="900" dirty="0" smtClean="0">
              <a:solidFill>
                <a:schemeClr val="tx1"/>
              </a:solidFill>
            </a:rPr>
            <a:t>(10 g)</a:t>
          </a:r>
        </a:p>
        <a:p>
          <a:pPr defTabSz="355600">
            <a:lnSpc>
              <a:spcPct val="90000"/>
            </a:lnSpc>
            <a:spcBef>
              <a:spcPct val="0"/>
            </a:spcBef>
            <a:spcAft>
              <a:spcPct val="35000"/>
            </a:spcAft>
          </a:pPr>
          <a:endParaRPr lang="en-US" sz="900" dirty="0">
            <a:solidFill>
              <a:schemeClr val="tx1"/>
            </a:solidFill>
          </a:endParaRPr>
        </a:p>
      </dgm:t>
    </dgm:pt>
    <dgm:pt modelId="{CB4F1470-7DCB-464A-80EB-CABB3546EC47}" type="parTrans" cxnId="{D7358EE6-CEE2-46B2-899E-2C050497CD39}">
      <dgm:prSet/>
      <dgm:spPr>
        <a:ln>
          <a:solidFill>
            <a:schemeClr val="tx1"/>
          </a:solidFill>
        </a:ln>
      </dgm:spPr>
      <dgm:t>
        <a:bodyPr/>
        <a:lstStyle/>
        <a:p>
          <a:endParaRPr lang="en-US">
            <a:solidFill>
              <a:schemeClr val="tx1"/>
            </a:solidFill>
          </a:endParaRPr>
        </a:p>
      </dgm:t>
    </dgm:pt>
    <dgm:pt modelId="{8323E64E-83D1-4468-8FE5-B01F3C61DC62}" type="sibTrans" cxnId="{D7358EE6-CEE2-46B2-899E-2C050497CD39}">
      <dgm:prSet/>
      <dgm:spPr/>
      <dgm:t>
        <a:bodyPr/>
        <a:lstStyle/>
        <a:p>
          <a:endParaRPr lang="en-US">
            <a:solidFill>
              <a:schemeClr val="tx1"/>
            </a:solidFill>
          </a:endParaRPr>
        </a:p>
      </dgm:t>
    </dgm:pt>
    <dgm:pt modelId="{B31EF08D-59E7-4023-80C8-022B73240E67}">
      <dgm:prSet phldrT="[Tex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b="1" dirty="0" smtClean="0">
              <a:solidFill>
                <a:schemeClr val="tx1"/>
              </a:solidFill>
            </a:rPr>
            <a:t>BET Analysis for </a:t>
          </a:r>
        </a:p>
        <a:p>
          <a:pPr marL="0" marR="0" indent="0" defTabSz="914400" eaLnBrk="1" fontAlgn="auto" latinLnBrk="0" hangingPunct="1">
            <a:lnSpc>
              <a:spcPct val="100000"/>
            </a:lnSpc>
            <a:spcBef>
              <a:spcPts val="0"/>
            </a:spcBef>
            <a:spcAft>
              <a:spcPts val="0"/>
            </a:spcAft>
            <a:buClrTx/>
            <a:buSzTx/>
            <a:buFontTx/>
            <a:buNone/>
            <a:tabLst/>
            <a:defRPr/>
          </a:pPr>
          <a:r>
            <a:rPr lang="en-US" b="1" dirty="0" smtClean="0">
              <a:solidFill>
                <a:schemeClr val="tx1"/>
              </a:solidFill>
            </a:rPr>
            <a:t>P&amp;P</a:t>
          </a:r>
        </a:p>
        <a:p>
          <a:pPr defTabSz="311150">
            <a:lnSpc>
              <a:spcPct val="90000"/>
            </a:lnSpc>
            <a:spcBef>
              <a:spcPct val="0"/>
            </a:spcBef>
            <a:spcAft>
              <a:spcPct val="35000"/>
            </a:spcAft>
          </a:pPr>
          <a:endParaRPr lang="en-US" dirty="0">
            <a:solidFill>
              <a:schemeClr val="tx1"/>
            </a:solidFill>
          </a:endParaRPr>
        </a:p>
      </dgm:t>
    </dgm:pt>
    <dgm:pt modelId="{BF438A20-CD0B-442D-9908-E00E64809A9E}" type="parTrans" cxnId="{5C5DBE34-0B0D-40C9-A592-0CDF1959B1C8}">
      <dgm:prSet/>
      <dgm:spPr>
        <a:ln>
          <a:solidFill>
            <a:schemeClr val="tx1"/>
          </a:solidFill>
        </a:ln>
      </dgm:spPr>
      <dgm:t>
        <a:bodyPr/>
        <a:lstStyle/>
        <a:p>
          <a:endParaRPr lang="en-US">
            <a:solidFill>
              <a:schemeClr val="tx1"/>
            </a:solidFill>
          </a:endParaRPr>
        </a:p>
      </dgm:t>
    </dgm:pt>
    <dgm:pt modelId="{A392BC10-FF28-4F2B-90FC-EFA3AE3757BB}" type="sibTrans" cxnId="{5C5DBE34-0B0D-40C9-A592-0CDF1959B1C8}">
      <dgm:prSet/>
      <dgm:spPr/>
      <dgm:t>
        <a:bodyPr/>
        <a:lstStyle/>
        <a:p>
          <a:endParaRPr lang="en-US">
            <a:solidFill>
              <a:schemeClr val="tx1"/>
            </a:solidFill>
          </a:endParaRPr>
        </a:p>
      </dgm:t>
    </dgm:pt>
    <dgm:pt modelId="{78F41483-BE31-4E8F-88A1-A12C183D42AA}">
      <dgm:prSe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sz="1100" b="1" dirty="0" smtClean="0">
              <a:solidFill>
                <a:srgbClr val="C00000"/>
              </a:solidFill>
              <a:effectLst>
                <a:outerShdw blurRad="38100" dist="38100" dir="2700000" algn="tl">
                  <a:srgbClr val="000000">
                    <a:alpha val="43137"/>
                  </a:srgbClr>
                </a:outerShdw>
              </a:effectLst>
            </a:rPr>
            <a:t>H. </a:t>
          </a:r>
          <a:r>
            <a:rPr lang="en-US" sz="1100" b="1" dirty="0" err="1" smtClean="0">
              <a:solidFill>
                <a:srgbClr val="C00000"/>
              </a:solidFill>
              <a:effectLst>
                <a:outerShdw blurRad="38100" dist="38100" dir="2700000" algn="tl">
                  <a:srgbClr val="000000">
                    <a:alpha val="43137"/>
                  </a:srgbClr>
                </a:outerShdw>
              </a:effectLst>
            </a:rPr>
            <a:t>Siriwandene</a:t>
          </a:r>
          <a:endParaRPr lang="en-US" sz="1100" b="1" dirty="0" smtClean="0">
            <a:solidFill>
              <a:srgbClr val="C00000"/>
            </a:solidFill>
            <a:effectLst>
              <a:outerShdw blurRad="38100" dist="38100" dir="2700000" algn="tl">
                <a:srgbClr val="000000">
                  <a:alpha val="43137"/>
                </a:srgbClr>
              </a:outerShdw>
            </a:effectLst>
          </a:endParaRPr>
        </a:p>
        <a:p>
          <a:r>
            <a:rPr lang="en-US" sz="1000" b="1" dirty="0" smtClean="0">
              <a:solidFill>
                <a:schemeClr val="tx1"/>
              </a:solidFill>
              <a:effectLst>
                <a:outerShdw blurRad="38100" dist="38100" dir="2700000" algn="tl">
                  <a:srgbClr val="000000">
                    <a:alpha val="43137"/>
                  </a:srgbClr>
                </a:outerShdw>
              </a:effectLst>
            </a:rPr>
            <a:t>WVU</a:t>
          </a:r>
        </a:p>
        <a:p>
          <a:r>
            <a:rPr lang="en-US" sz="900" dirty="0" smtClean="0">
              <a:solidFill>
                <a:schemeClr val="tx1"/>
              </a:solidFill>
            </a:rPr>
            <a:t>(Plugs from Aminian) </a:t>
          </a:r>
          <a:endParaRPr lang="en-US" sz="900" dirty="0">
            <a:solidFill>
              <a:schemeClr val="tx1"/>
            </a:solidFill>
          </a:endParaRPr>
        </a:p>
      </dgm:t>
    </dgm:pt>
    <dgm:pt modelId="{BEE3C32C-BA8A-4185-B070-612C538E492C}" type="parTrans" cxnId="{C8AD077D-E268-445B-BF39-A5096EE5B5B4}">
      <dgm:prSet/>
      <dgm:spPr>
        <a:ln>
          <a:solidFill>
            <a:schemeClr val="tx1"/>
          </a:solidFill>
        </a:ln>
      </dgm:spPr>
      <dgm:t>
        <a:bodyPr/>
        <a:lstStyle/>
        <a:p>
          <a:endParaRPr lang="en-US">
            <a:solidFill>
              <a:schemeClr val="tx1"/>
            </a:solidFill>
          </a:endParaRPr>
        </a:p>
      </dgm:t>
    </dgm:pt>
    <dgm:pt modelId="{4874E10C-F053-490B-ACEA-A174C96BE2CE}" type="sibTrans" cxnId="{C8AD077D-E268-445B-BF39-A5096EE5B5B4}">
      <dgm:prSet/>
      <dgm:spPr/>
      <dgm:t>
        <a:bodyPr/>
        <a:lstStyle/>
        <a:p>
          <a:endParaRPr lang="en-US">
            <a:solidFill>
              <a:schemeClr val="tx1"/>
            </a:solidFill>
          </a:endParaRPr>
        </a:p>
      </dgm:t>
    </dgm:pt>
    <dgm:pt modelId="{A386EFEC-1F4C-42DD-8391-450D9E63B623}">
      <dgm:prSe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sz="1200" b="1" dirty="0" smtClean="0">
              <a:solidFill>
                <a:srgbClr val="C00000"/>
              </a:solidFill>
              <a:effectLst>
                <a:outerShdw blurRad="38100" dist="38100" dir="2700000" algn="tl">
                  <a:srgbClr val="000000">
                    <a:alpha val="43137"/>
                  </a:srgbClr>
                </a:outerShdw>
              </a:effectLst>
            </a:rPr>
            <a:t> </a:t>
          </a:r>
          <a:r>
            <a:rPr lang="en-US" sz="1100" b="1" dirty="0" smtClean="0">
              <a:solidFill>
                <a:srgbClr val="C00000"/>
              </a:solidFill>
              <a:effectLst>
                <a:outerShdw blurRad="38100" dist="38100" dir="2700000" algn="tl">
                  <a:srgbClr val="000000">
                    <a:alpha val="43137"/>
                  </a:srgbClr>
                </a:outerShdw>
              </a:effectLst>
            </a:rPr>
            <a:t>A. Weislogel &amp; J. Donovan</a:t>
          </a:r>
        </a:p>
        <a:p>
          <a:r>
            <a:rPr lang="en-US" sz="1000" b="1" dirty="0" smtClean="0">
              <a:solidFill>
                <a:schemeClr val="tx1"/>
              </a:solidFill>
              <a:effectLst>
                <a:outerShdw blurRad="38100" dist="38100" dir="2700000" algn="tl">
                  <a:srgbClr val="000000">
                    <a:alpha val="43137"/>
                  </a:srgbClr>
                </a:outerShdw>
              </a:effectLst>
            </a:rPr>
            <a:t>WVU</a:t>
          </a:r>
        </a:p>
        <a:p>
          <a:r>
            <a:rPr lang="en-US" sz="900" dirty="0" smtClean="0">
              <a:solidFill>
                <a:schemeClr val="tx1"/>
              </a:solidFill>
            </a:rPr>
            <a:t>(5 g)</a:t>
          </a:r>
          <a:endParaRPr lang="en-US" sz="900" dirty="0">
            <a:solidFill>
              <a:schemeClr val="tx1"/>
            </a:solidFill>
          </a:endParaRPr>
        </a:p>
      </dgm:t>
    </dgm:pt>
    <dgm:pt modelId="{32B39455-455F-4D91-BE4E-E78C385455A9}" type="parTrans" cxnId="{87D6F944-047F-4E93-940F-207ED233CF48}">
      <dgm:prSet/>
      <dgm:spPr>
        <a:ln>
          <a:solidFill>
            <a:schemeClr val="tx1"/>
          </a:solidFill>
        </a:ln>
      </dgm:spPr>
      <dgm:t>
        <a:bodyPr/>
        <a:lstStyle/>
        <a:p>
          <a:endParaRPr lang="en-US">
            <a:solidFill>
              <a:schemeClr val="tx1"/>
            </a:solidFill>
          </a:endParaRPr>
        </a:p>
      </dgm:t>
    </dgm:pt>
    <dgm:pt modelId="{4FA84FD1-5A27-49A1-817E-8B46E88493B1}" type="sibTrans" cxnId="{87D6F944-047F-4E93-940F-207ED233CF48}">
      <dgm:prSet/>
      <dgm:spPr/>
      <dgm:t>
        <a:bodyPr/>
        <a:lstStyle/>
        <a:p>
          <a:endParaRPr lang="en-US">
            <a:solidFill>
              <a:schemeClr val="tx1"/>
            </a:solidFill>
          </a:endParaRPr>
        </a:p>
      </dgm:t>
    </dgm:pt>
    <dgm:pt modelId="{915675CF-5BFD-470F-81E4-D657D112647E}">
      <dgm:prSe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pPr defTabSz="355600">
            <a:lnSpc>
              <a:spcPct val="90000"/>
            </a:lnSpc>
            <a:spcBef>
              <a:spcPct val="0"/>
            </a:spcBef>
            <a:spcAft>
              <a:spcPct val="35000"/>
            </a:spcAft>
          </a:pPr>
          <a:r>
            <a:rPr lang="en-US" sz="1200" b="1" dirty="0" smtClean="0">
              <a:solidFill>
                <a:srgbClr val="C00000"/>
              </a:solidFill>
              <a:effectLst>
                <a:outerShdw blurRad="38100" dist="38100" dir="2700000" algn="tl">
                  <a:srgbClr val="000000">
                    <a:alpha val="43137"/>
                  </a:srgbClr>
                </a:outerShdw>
              </a:effectLst>
            </a:rPr>
            <a:t> </a:t>
          </a:r>
          <a:r>
            <a:rPr lang="en-US" sz="1100" b="1" dirty="0" smtClean="0">
              <a:solidFill>
                <a:srgbClr val="C00000"/>
              </a:solidFill>
              <a:effectLst>
                <a:outerShdw blurRad="38100" dist="38100" dir="2700000" algn="tl">
                  <a:srgbClr val="000000">
                    <a:alpha val="43137"/>
                  </a:srgbClr>
                </a:outerShdw>
              </a:effectLst>
            </a:rPr>
            <a:t>D. Soeder &amp; T. Carr </a:t>
          </a:r>
        </a:p>
        <a:p>
          <a:pPr defTabSz="355600">
            <a:lnSpc>
              <a:spcPct val="90000"/>
            </a:lnSpc>
            <a:spcBef>
              <a:spcPct val="0"/>
            </a:spcBef>
            <a:spcAft>
              <a:spcPct val="35000"/>
            </a:spcAft>
          </a:pPr>
          <a:r>
            <a:rPr lang="en-US" sz="1000" b="1" dirty="0" smtClean="0">
              <a:solidFill>
                <a:schemeClr val="tx1"/>
              </a:solidFill>
              <a:effectLst>
                <a:outerShdw blurRad="38100" dist="38100" dir="2700000" algn="tl">
                  <a:srgbClr val="000000">
                    <a:alpha val="43137"/>
                  </a:srgbClr>
                </a:outerShdw>
              </a:effectLst>
            </a:rPr>
            <a:t>NETL &amp; WVU</a:t>
          </a:r>
        </a:p>
        <a:p>
          <a:pPr defTabSz="355600">
            <a:lnSpc>
              <a:spcPct val="90000"/>
            </a:lnSpc>
            <a:spcBef>
              <a:spcPct val="0"/>
            </a:spcBef>
            <a:spcAft>
              <a:spcPct val="35000"/>
            </a:spcAft>
          </a:pPr>
          <a:r>
            <a:rPr lang="en-US" sz="900" dirty="0" smtClean="0">
              <a:solidFill>
                <a:schemeClr val="tx1"/>
              </a:solidFill>
            </a:rPr>
            <a:t>(10g)</a:t>
          </a:r>
        </a:p>
        <a:p>
          <a:pPr defTabSz="355600">
            <a:lnSpc>
              <a:spcPct val="90000"/>
            </a:lnSpc>
            <a:spcBef>
              <a:spcPct val="0"/>
            </a:spcBef>
            <a:spcAft>
              <a:spcPct val="35000"/>
            </a:spcAft>
          </a:pPr>
          <a:endParaRPr lang="en-US" sz="900" dirty="0">
            <a:solidFill>
              <a:schemeClr val="tx1"/>
            </a:solidFill>
          </a:endParaRPr>
        </a:p>
      </dgm:t>
    </dgm:pt>
    <dgm:pt modelId="{997D6A1E-2EBA-4051-8CC6-FDD7D040E1D2}" type="parTrans" cxnId="{3D41CC5E-B40E-4488-BECD-944CA3059EE5}">
      <dgm:prSet/>
      <dgm:spPr>
        <a:ln>
          <a:solidFill>
            <a:schemeClr val="tx1"/>
          </a:solidFill>
        </a:ln>
      </dgm:spPr>
      <dgm:t>
        <a:bodyPr/>
        <a:lstStyle/>
        <a:p>
          <a:endParaRPr lang="en-US">
            <a:solidFill>
              <a:schemeClr val="tx1"/>
            </a:solidFill>
          </a:endParaRPr>
        </a:p>
      </dgm:t>
    </dgm:pt>
    <dgm:pt modelId="{30327A99-433E-4457-8B53-2158609A7C55}" type="sibTrans" cxnId="{3D41CC5E-B40E-4488-BECD-944CA3059EE5}">
      <dgm:prSet/>
      <dgm:spPr/>
      <dgm:t>
        <a:bodyPr/>
        <a:lstStyle/>
        <a:p>
          <a:endParaRPr lang="en-US">
            <a:solidFill>
              <a:schemeClr val="tx1"/>
            </a:solidFill>
          </a:endParaRPr>
        </a:p>
      </dgm:t>
    </dgm:pt>
    <dgm:pt modelId="{2546ECB7-3A40-4130-9F50-288BFCD1E6B2}">
      <dgm:prSe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b="1" dirty="0" smtClean="0">
              <a:solidFill>
                <a:schemeClr val="tx1"/>
              </a:solidFill>
            </a:rPr>
            <a:t>Source Rock Analysis (SRA)</a:t>
          </a:r>
        </a:p>
        <a:p>
          <a:r>
            <a:rPr lang="en-US" b="1" dirty="0" smtClean="0">
              <a:solidFill>
                <a:schemeClr val="tx1"/>
              </a:solidFill>
            </a:rPr>
            <a:t>TOC</a:t>
          </a:r>
          <a:endParaRPr lang="en-US" b="1" dirty="0">
            <a:solidFill>
              <a:schemeClr val="tx1"/>
            </a:solidFill>
          </a:endParaRPr>
        </a:p>
      </dgm:t>
    </dgm:pt>
    <dgm:pt modelId="{AA1D5E2E-7D59-499E-8528-97308FD65A96}" type="parTrans" cxnId="{E1B978F1-6522-4FA4-9C65-4071F6F6558B}">
      <dgm:prSet/>
      <dgm:spPr>
        <a:ln>
          <a:solidFill>
            <a:schemeClr val="tx1"/>
          </a:solidFill>
        </a:ln>
      </dgm:spPr>
      <dgm:t>
        <a:bodyPr/>
        <a:lstStyle/>
        <a:p>
          <a:endParaRPr lang="en-US">
            <a:solidFill>
              <a:schemeClr val="tx1"/>
            </a:solidFill>
          </a:endParaRPr>
        </a:p>
      </dgm:t>
    </dgm:pt>
    <dgm:pt modelId="{CD1F16B2-DCF7-44BE-B6C6-A0DE4E5C3346}" type="sibTrans" cxnId="{E1B978F1-6522-4FA4-9C65-4071F6F6558B}">
      <dgm:prSet/>
      <dgm:spPr/>
      <dgm:t>
        <a:bodyPr/>
        <a:lstStyle/>
        <a:p>
          <a:endParaRPr lang="en-US">
            <a:solidFill>
              <a:schemeClr val="tx1"/>
            </a:solidFill>
          </a:endParaRPr>
        </a:p>
      </dgm:t>
    </dgm:pt>
    <dgm:pt modelId="{8C29F3AC-89DD-4098-8DCC-C689E529A311}">
      <dgm:prSe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b="1" dirty="0" smtClean="0">
              <a:solidFill>
                <a:schemeClr val="tx1"/>
              </a:solidFill>
            </a:rPr>
            <a:t>Mechanical </a:t>
          </a:r>
        </a:p>
        <a:p>
          <a:r>
            <a:rPr lang="en-US" b="1" dirty="0" smtClean="0">
              <a:solidFill>
                <a:schemeClr val="tx1"/>
              </a:solidFill>
            </a:rPr>
            <a:t>Properties</a:t>
          </a:r>
          <a:endParaRPr lang="en-US" b="1" dirty="0">
            <a:solidFill>
              <a:schemeClr val="tx1"/>
            </a:solidFill>
          </a:endParaRPr>
        </a:p>
      </dgm:t>
    </dgm:pt>
    <dgm:pt modelId="{4FA2960A-138A-4564-AC22-4D4281BD7558}" type="parTrans" cxnId="{51C1A485-E0BD-4C77-A2FA-5A0570A66B99}">
      <dgm:prSet/>
      <dgm:spPr>
        <a:ln>
          <a:solidFill>
            <a:schemeClr val="tx1"/>
          </a:solidFill>
        </a:ln>
      </dgm:spPr>
      <dgm:t>
        <a:bodyPr/>
        <a:lstStyle/>
        <a:p>
          <a:endParaRPr lang="en-US">
            <a:solidFill>
              <a:schemeClr val="tx1"/>
            </a:solidFill>
          </a:endParaRPr>
        </a:p>
      </dgm:t>
    </dgm:pt>
    <dgm:pt modelId="{3790F363-F0EB-4FED-8A51-81A8C9B7D211}" type="sibTrans" cxnId="{51C1A485-E0BD-4C77-A2FA-5A0570A66B99}">
      <dgm:prSet/>
      <dgm:spPr/>
      <dgm:t>
        <a:bodyPr/>
        <a:lstStyle/>
        <a:p>
          <a:endParaRPr lang="en-US">
            <a:solidFill>
              <a:schemeClr val="tx1"/>
            </a:solidFill>
          </a:endParaRPr>
        </a:p>
      </dgm:t>
    </dgm:pt>
    <dgm:pt modelId="{D9D53730-7235-49D3-A9F4-251F758B90AE}">
      <dgm:prSe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b="1" dirty="0" smtClean="0">
              <a:solidFill>
                <a:schemeClr val="tx1"/>
              </a:solidFill>
            </a:rPr>
            <a:t>XRD</a:t>
          </a:r>
          <a:r>
            <a:rPr lang="en-US" b="1" baseline="0" dirty="0" smtClean="0">
              <a:solidFill>
                <a:schemeClr val="tx1"/>
              </a:solidFill>
            </a:rPr>
            <a:t> Analysis</a:t>
          </a:r>
          <a:endParaRPr lang="en-US" b="1" dirty="0">
            <a:solidFill>
              <a:schemeClr val="tx1"/>
            </a:solidFill>
          </a:endParaRPr>
        </a:p>
      </dgm:t>
    </dgm:pt>
    <dgm:pt modelId="{3455A556-8A3D-4B07-993D-8FC2FC777890}" type="parTrans" cxnId="{CD6C34C2-2924-4284-BDC3-6C6A2B001E42}">
      <dgm:prSet/>
      <dgm:spPr>
        <a:ln>
          <a:solidFill>
            <a:schemeClr val="tx1"/>
          </a:solidFill>
        </a:ln>
      </dgm:spPr>
      <dgm:t>
        <a:bodyPr/>
        <a:lstStyle/>
        <a:p>
          <a:endParaRPr lang="en-US">
            <a:solidFill>
              <a:schemeClr val="tx1"/>
            </a:solidFill>
          </a:endParaRPr>
        </a:p>
      </dgm:t>
    </dgm:pt>
    <dgm:pt modelId="{44AD73CE-E3C1-431B-A5FE-E79822BEF5C1}" type="sibTrans" cxnId="{CD6C34C2-2924-4284-BDC3-6C6A2B001E42}">
      <dgm:prSet/>
      <dgm:spPr/>
      <dgm:t>
        <a:bodyPr/>
        <a:lstStyle/>
        <a:p>
          <a:endParaRPr lang="en-US">
            <a:solidFill>
              <a:schemeClr val="tx1"/>
            </a:solidFill>
          </a:endParaRPr>
        </a:p>
      </dgm:t>
    </dgm:pt>
    <dgm:pt modelId="{E8BB78A0-C071-462A-B957-D579A4CE908C}">
      <dgm:prSet phldrT="[Text]" custT="1"/>
      <dgm:spPr>
        <a:solidFill>
          <a:schemeClr val="bg1">
            <a:lumMod val="65000"/>
          </a:schemeClr>
        </a:solidFill>
        <a:scene3d>
          <a:camera prst="orthographicFront"/>
          <a:lightRig rig="threePt" dir="t"/>
        </a:scene3d>
        <a:sp3d contourW="12700">
          <a:bevelT/>
          <a:contourClr>
            <a:schemeClr val="tx1"/>
          </a:contourClr>
        </a:sp3d>
      </dgm:spPr>
      <dgm:t>
        <a:bodyPr/>
        <a:lstStyle/>
        <a:p>
          <a:pPr algn="ctr">
            <a:spcAft>
              <a:spcPts val="0"/>
            </a:spcAft>
          </a:pPr>
          <a:endParaRPr lang="en-US" sz="1200" b="1" dirty="0" smtClean="0">
            <a:solidFill>
              <a:srgbClr val="C00000"/>
            </a:solidFill>
            <a:effectLst/>
          </a:endParaRPr>
        </a:p>
        <a:p>
          <a:pPr algn="ctr">
            <a:spcAft>
              <a:spcPts val="0"/>
            </a:spcAft>
          </a:pPr>
          <a:r>
            <a:rPr lang="en-US" sz="1200" b="1" dirty="0" smtClean="0">
              <a:solidFill>
                <a:srgbClr val="C00000"/>
              </a:solidFill>
              <a:effectLst/>
            </a:rPr>
            <a:t>PPAL Lab</a:t>
          </a:r>
        </a:p>
        <a:p>
          <a:pPr algn="ctr">
            <a:spcAft>
              <a:spcPts val="0"/>
            </a:spcAft>
          </a:pPr>
          <a:endParaRPr lang="en-US" sz="1000" b="1" dirty="0" smtClean="0">
            <a:solidFill>
              <a:schemeClr val="tx1"/>
            </a:solidFill>
          </a:endParaRPr>
        </a:p>
        <a:p>
          <a:pPr marL="112713" indent="-112713" algn="l">
            <a:spcAft>
              <a:spcPts val="600"/>
            </a:spcAft>
          </a:pPr>
          <a:r>
            <a:rPr lang="en-US" sz="1000" b="1" dirty="0" smtClean="0">
              <a:solidFill>
                <a:schemeClr val="tx1"/>
              </a:solidFill>
            </a:rPr>
            <a:t>*  ID Sample based on  core depth</a:t>
          </a:r>
        </a:p>
        <a:p>
          <a:pPr marL="112713" indent="-112713" algn="l">
            <a:spcAft>
              <a:spcPts val="600"/>
            </a:spcAft>
          </a:pPr>
          <a:r>
            <a:rPr lang="en-US" sz="1000" b="1" dirty="0" smtClean="0">
              <a:solidFill>
                <a:schemeClr val="tx1"/>
              </a:solidFill>
            </a:rPr>
            <a:t>*  Trim Ends</a:t>
          </a:r>
        </a:p>
        <a:p>
          <a:pPr marL="112713" indent="-112713" algn="l">
            <a:spcAft>
              <a:spcPts val="600"/>
            </a:spcAft>
          </a:pPr>
          <a:r>
            <a:rPr lang="en-US" sz="1000" b="1" dirty="0" smtClean="0">
              <a:solidFill>
                <a:schemeClr val="tx1"/>
              </a:solidFill>
            </a:rPr>
            <a:t>*  Trimmed Samples distributed to different PI’s</a:t>
          </a:r>
        </a:p>
        <a:p>
          <a:pPr algn="l">
            <a:spcAft>
              <a:spcPct val="35000"/>
            </a:spcAft>
          </a:pPr>
          <a:endParaRPr lang="en-US" sz="1000" dirty="0" smtClean="0">
            <a:solidFill>
              <a:schemeClr val="bg1"/>
            </a:solidFill>
          </a:endParaRPr>
        </a:p>
      </dgm:t>
    </dgm:pt>
    <dgm:pt modelId="{6F4A99AE-3EEC-4FA2-AA42-07C055A159E6}" type="sibTrans" cxnId="{D2DE989B-08E0-4975-AF9A-9AE0D615DCD1}">
      <dgm:prSet/>
      <dgm:spPr/>
      <dgm:t>
        <a:bodyPr/>
        <a:lstStyle/>
        <a:p>
          <a:endParaRPr lang="en-US">
            <a:solidFill>
              <a:schemeClr val="tx1"/>
            </a:solidFill>
          </a:endParaRPr>
        </a:p>
      </dgm:t>
    </dgm:pt>
    <dgm:pt modelId="{C8E0DCE2-F5A8-417D-82A3-7AD2D8F368CD}" type="parTrans" cxnId="{D2DE989B-08E0-4975-AF9A-9AE0D615DCD1}">
      <dgm:prSet/>
      <dgm:spPr/>
      <dgm:t>
        <a:bodyPr/>
        <a:lstStyle/>
        <a:p>
          <a:endParaRPr lang="en-US">
            <a:solidFill>
              <a:schemeClr val="tx1"/>
            </a:solidFill>
          </a:endParaRPr>
        </a:p>
      </dgm:t>
    </dgm:pt>
    <dgm:pt modelId="{DD7C3B87-9A50-4361-96B8-736374E5284B}" type="pres">
      <dgm:prSet presAssocID="{DBD11704-C47D-4AFD-8FDC-AB98F06571F7}" presName="diagram" presStyleCnt="0">
        <dgm:presLayoutVars>
          <dgm:chPref val="1"/>
          <dgm:dir/>
          <dgm:animOne val="branch"/>
          <dgm:animLvl val="lvl"/>
          <dgm:resizeHandles val="exact"/>
        </dgm:presLayoutVars>
      </dgm:prSet>
      <dgm:spPr/>
      <dgm:t>
        <a:bodyPr/>
        <a:lstStyle/>
        <a:p>
          <a:endParaRPr lang="en-US"/>
        </a:p>
      </dgm:t>
    </dgm:pt>
    <dgm:pt modelId="{315CDA7C-919E-43A2-835E-8B96AB6BF809}" type="pres">
      <dgm:prSet presAssocID="{E8BB78A0-C071-462A-B957-D579A4CE908C}" presName="root1" presStyleCnt="0"/>
      <dgm:spPr/>
    </dgm:pt>
    <dgm:pt modelId="{74D57675-EA58-4FDC-A335-FA44C31C4B53}" type="pres">
      <dgm:prSet presAssocID="{E8BB78A0-C071-462A-B957-D579A4CE908C}" presName="LevelOneTextNode" presStyleLbl="node0" presStyleIdx="0" presStyleCnt="1" custScaleX="79025" custScaleY="248810" custLinFactNeighborX="3563" custLinFactNeighborY="566">
        <dgm:presLayoutVars>
          <dgm:chPref val="3"/>
        </dgm:presLayoutVars>
      </dgm:prSet>
      <dgm:spPr/>
      <dgm:t>
        <a:bodyPr/>
        <a:lstStyle/>
        <a:p>
          <a:endParaRPr lang="en-US"/>
        </a:p>
      </dgm:t>
    </dgm:pt>
    <dgm:pt modelId="{6FFB8425-8C4C-469F-B954-7EA4ACB44424}" type="pres">
      <dgm:prSet presAssocID="{E8BB78A0-C071-462A-B957-D579A4CE908C}" presName="level2hierChild" presStyleCnt="0"/>
      <dgm:spPr/>
    </dgm:pt>
    <dgm:pt modelId="{433B0658-9061-4D8F-98D2-5A2B617E009A}" type="pres">
      <dgm:prSet presAssocID="{97BAA803-6DAA-409A-BC20-0A8C2362A8F6}" presName="conn2-1" presStyleLbl="parChTrans1D2" presStyleIdx="0" presStyleCnt="5"/>
      <dgm:spPr/>
      <dgm:t>
        <a:bodyPr/>
        <a:lstStyle/>
        <a:p>
          <a:endParaRPr lang="en-US"/>
        </a:p>
      </dgm:t>
    </dgm:pt>
    <dgm:pt modelId="{AD65EF28-1472-465B-9555-8A56691FEEA2}" type="pres">
      <dgm:prSet presAssocID="{97BAA803-6DAA-409A-BC20-0A8C2362A8F6}" presName="connTx" presStyleLbl="parChTrans1D2" presStyleIdx="0" presStyleCnt="5"/>
      <dgm:spPr/>
      <dgm:t>
        <a:bodyPr/>
        <a:lstStyle/>
        <a:p>
          <a:endParaRPr lang="en-US"/>
        </a:p>
      </dgm:t>
    </dgm:pt>
    <dgm:pt modelId="{26B2A4E4-FD6C-402D-AAD3-2570D35752A1}" type="pres">
      <dgm:prSet presAssocID="{E716C555-236F-44BE-AFE2-23432B456A79}" presName="root2" presStyleCnt="0"/>
      <dgm:spPr/>
    </dgm:pt>
    <dgm:pt modelId="{703A1481-5E0A-4704-A5D3-F33E9A937B6D}" type="pres">
      <dgm:prSet presAssocID="{E716C555-236F-44BE-AFE2-23432B456A79}" presName="LevelTwoTextNode" presStyleLbl="node2" presStyleIdx="0" presStyleCnt="5" custScaleY="94575">
        <dgm:presLayoutVars>
          <dgm:chPref val="3"/>
        </dgm:presLayoutVars>
      </dgm:prSet>
      <dgm:spPr/>
      <dgm:t>
        <a:bodyPr/>
        <a:lstStyle/>
        <a:p>
          <a:endParaRPr lang="en-US"/>
        </a:p>
      </dgm:t>
    </dgm:pt>
    <dgm:pt modelId="{2443E648-0D03-4181-AE7B-032D2A2B2AC4}" type="pres">
      <dgm:prSet presAssocID="{E716C555-236F-44BE-AFE2-23432B456A79}" presName="level3hierChild" presStyleCnt="0"/>
      <dgm:spPr/>
    </dgm:pt>
    <dgm:pt modelId="{83CC276A-62BB-43D6-B6BF-28189448456B}" type="pres">
      <dgm:prSet presAssocID="{12DBA271-FDB4-4294-B09F-0D1B79815FB1}" presName="conn2-1" presStyleLbl="parChTrans1D3" presStyleIdx="0" presStyleCnt="5"/>
      <dgm:spPr/>
      <dgm:t>
        <a:bodyPr/>
        <a:lstStyle/>
        <a:p>
          <a:endParaRPr lang="en-US"/>
        </a:p>
      </dgm:t>
    </dgm:pt>
    <dgm:pt modelId="{D040291B-4A4E-4BB7-8BCF-B88BCFF53FC3}" type="pres">
      <dgm:prSet presAssocID="{12DBA271-FDB4-4294-B09F-0D1B79815FB1}" presName="connTx" presStyleLbl="parChTrans1D3" presStyleIdx="0" presStyleCnt="5"/>
      <dgm:spPr/>
      <dgm:t>
        <a:bodyPr/>
        <a:lstStyle/>
        <a:p>
          <a:endParaRPr lang="en-US"/>
        </a:p>
      </dgm:t>
    </dgm:pt>
    <dgm:pt modelId="{9561EDAA-70D0-49BE-9967-35FCF70E34D9}" type="pres">
      <dgm:prSet presAssocID="{B79461C8-F06D-44EC-AC5A-A335DDA358B1}" presName="root2" presStyleCnt="0"/>
      <dgm:spPr/>
    </dgm:pt>
    <dgm:pt modelId="{5B98ED47-220B-46A2-85BD-F06C0A365D47}" type="pres">
      <dgm:prSet presAssocID="{B79461C8-F06D-44EC-AC5A-A335DDA358B1}" presName="LevelTwoTextNode" presStyleLbl="node3" presStyleIdx="0" presStyleCnt="5">
        <dgm:presLayoutVars>
          <dgm:chPref val="3"/>
        </dgm:presLayoutVars>
      </dgm:prSet>
      <dgm:spPr/>
      <dgm:t>
        <a:bodyPr/>
        <a:lstStyle/>
        <a:p>
          <a:endParaRPr lang="en-US"/>
        </a:p>
      </dgm:t>
    </dgm:pt>
    <dgm:pt modelId="{14B005AB-CB13-4944-8960-6FD3FDC086F3}" type="pres">
      <dgm:prSet presAssocID="{B79461C8-F06D-44EC-AC5A-A335DDA358B1}" presName="level3hierChild" presStyleCnt="0"/>
      <dgm:spPr/>
    </dgm:pt>
    <dgm:pt modelId="{4CDD1A5D-77BD-4353-BEAA-57815E44550C}" type="pres">
      <dgm:prSet presAssocID="{CB4F1470-7DCB-464A-80EB-CABB3546EC47}" presName="conn2-1" presStyleLbl="parChTrans1D2" presStyleIdx="1" presStyleCnt="5"/>
      <dgm:spPr/>
      <dgm:t>
        <a:bodyPr/>
        <a:lstStyle/>
        <a:p>
          <a:endParaRPr lang="en-US"/>
        </a:p>
      </dgm:t>
    </dgm:pt>
    <dgm:pt modelId="{EC07DC63-F9AF-40E6-B849-B77A4C0D5E18}" type="pres">
      <dgm:prSet presAssocID="{CB4F1470-7DCB-464A-80EB-CABB3546EC47}" presName="connTx" presStyleLbl="parChTrans1D2" presStyleIdx="1" presStyleCnt="5"/>
      <dgm:spPr/>
      <dgm:t>
        <a:bodyPr/>
        <a:lstStyle/>
        <a:p>
          <a:endParaRPr lang="en-US"/>
        </a:p>
      </dgm:t>
    </dgm:pt>
    <dgm:pt modelId="{0B7B24F1-B076-4CDC-983F-A6ADAFFB01A0}" type="pres">
      <dgm:prSet presAssocID="{0FD744D7-BD8F-4A3D-96F5-6917E6C6C2B9}" presName="root2" presStyleCnt="0"/>
      <dgm:spPr/>
    </dgm:pt>
    <dgm:pt modelId="{632D90D2-6E08-4EDC-931C-09C777BF6343}" type="pres">
      <dgm:prSet presAssocID="{0FD744D7-BD8F-4A3D-96F5-6917E6C6C2B9}" presName="LevelTwoTextNode" presStyleLbl="node2" presStyleIdx="1" presStyleCnt="5">
        <dgm:presLayoutVars>
          <dgm:chPref val="3"/>
        </dgm:presLayoutVars>
      </dgm:prSet>
      <dgm:spPr/>
      <dgm:t>
        <a:bodyPr/>
        <a:lstStyle/>
        <a:p>
          <a:endParaRPr lang="en-US"/>
        </a:p>
      </dgm:t>
    </dgm:pt>
    <dgm:pt modelId="{4550B8DD-065E-4751-99DA-55201D5D5B2B}" type="pres">
      <dgm:prSet presAssocID="{0FD744D7-BD8F-4A3D-96F5-6917E6C6C2B9}" presName="level3hierChild" presStyleCnt="0"/>
      <dgm:spPr/>
    </dgm:pt>
    <dgm:pt modelId="{38C2B466-8805-4E46-B27D-78492EEE189B}" type="pres">
      <dgm:prSet presAssocID="{BF438A20-CD0B-442D-9908-E00E64809A9E}" presName="conn2-1" presStyleLbl="parChTrans1D3" presStyleIdx="1" presStyleCnt="5"/>
      <dgm:spPr/>
      <dgm:t>
        <a:bodyPr/>
        <a:lstStyle/>
        <a:p>
          <a:endParaRPr lang="en-US"/>
        </a:p>
      </dgm:t>
    </dgm:pt>
    <dgm:pt modelId="{DD12F5C7-C2BC-4463-AB76-E4ADC897F49D}" type="pres">
      <dgm:prSet presAssocID="{BF438A20-CD0B-442D-9908-E00E64809A9E}" presName="connTx" presStyleLbl="parChTrans1D3" presStyleIdx="1" presStyleCnt="5"/>
      <dgm:spPr/>
      <dgm:t>
        <a:bodyPr/>
        <a:lstStyle/>
        <a:p>
          <a:endParaRPr lang="en-US"/>
        </a:p>
      </dgm:t>
    </dgm:pt>
    <dgm:pt modelId="{0DA69E4B-126C-4E67-8178-34E609E85A8D}" type="pres">
      <dgm:prSet presAssocID="{B31EF08D-59E7-4023-80C8-022B73240E67}" presName="root2" presStyleCnt="0"/>
      <dgm:spPr/>
    </dgm:pt>
    <dgm:pt modelId="{4DF09D7B-36DA-45A0-8D40-693D47BFE611}" type="pres">
      <dgm:prSet presAssocID="{B31EF08D-59E7-4023-80C8-022B73240E67}" presName="LevelTwoTextNode" presStyleLbl="node3" presStyleIdx="1" presStyleCnt="5">
        <dgm:presLayoutVars>
          <dgm:chPref val="3"/>
        </dgm:presLayoutVars>
      </dgm:prSet>
      <dgm:spPr/>
      <dgm:t>
        <a:bodyPr/>
        <a:lstStyle/>
        <a:p>
          <a:endParaRPr lang="en-US"/>
        </a:p>
      </dgm:t>
    </dgm:pt>
    <dgm:pt modelId="{D6754236-AFCC-416E-8FD3-50FBE395F6F6}" type="pres">
      <dgm:prSet presAssocID="{B31EF08D-59E7-4023-80C8-022B73240E67}" presName="level3hierChild" presStyleCnt="0"/>
      <dgm:spPr/>
    </dgm:pt>
    <dgm:pt modelId="{B5B3FF61-4740-4E0B-864C-F7EDA85C54AD}" type="pres">
      <dgm:prSet presAssocID="{997D6A1E-2EBA-4051-8CC6-FDD7D040E1D2}" presName="conn2-1" presStyleLbl="parChTrans1D2" presStyleIdx="2" presStyleCnt="5"/>
      <dgm:spPr/>
      <dgm:t>
        <a:bodyPr/>
        <a:lstStyle/>
        <a:p>
          <a:endParaRPr lang="en-US"/>
        </a:p>
      </dgm:t>
    </dgm:pt>
    <dgm:pt modelId="{B3EA6CBD-8B26-43CC-A3B4-E78F23B3344E}" type="pres">
      <dgm:prSet presAssocID="{997D6A1E-2EBA-4051-8CC6-FDD7D040E1D2}" presName="connTx" presStyleLbl="parChTrans1D2" presStyleIdx="2" presStyleCnt="5"/>
      <dgm:spPr/>
      <dgm:t>
        <a:bodyPr/>
        <a:lstStyle/>
        <a:p>
          <a:endParaRPr lang="en-US"/>
        </a:p>
      </dgm:t>
    </dgm:pt>
    <dgm:pt modelId="{74FF3A23-82C9-43E5-9F5D-183DEDD616CB}" type="pres">
      <dgm:prSet presAssocID="{915675CF-5BFD-470F-81E4-D657D112647E}" presName="root2" presStyleCnt="0"/>
      <dgm:spPr/>
    </dgm:pt>
    <dgm:pt modelId="{EBA7FB5A-2EA2-45E9-AD1B-DDC689584F06}" type="pres">
      <dgm:prSet presAssocID="{915675CF-5BFD-470F-81E4-D657D112647E}" presName="LevelTwoTextNode" presStyleLbl="node2" presStyleIdx="2" presStyleCnt="5">
        <dgm:presLayoutVars>
          <dgm:chPref val="3"/>
        </dgm:presLayoutVars>
      </dgm:prSet>
      <dgm:spPr/>
      <dgm:t>
        <a:bodyPr/>
        <a:lstStyle/>
        <a:p>
          <a:endParaRPr lang="en-US"/>
        </a:p>
      </dgm:t>
    </dgm:pt>
    <dgm:pt modelId="{9A7C51CC-78A2-41F9-9C46-6DC72C00EC74}" type="pres">
      <dgm:prSet presAssocID="{915675CF-5BFD-470F-81E4-D657D112647E}" presName="level3hierChild" presStyleCnt="0"/>
      <dgm:spPr/>
    </dgm:pt>
    <dgm:pt modelId="{2D2AD6FB-6062-4948-8AEC-99DA8252A5E6}" type="pres">
      <dgm:prSet presAssocID="{AA1D5E2E-7D59-499E-8528-97308FD65A96}" presName="conn2-1" presStyleLbl="parChTrans1D3" presStyleIdx="2" presStyleCnt="5"/>
      <dgm:spPr/>
      <dgm:t>
        <a:bodyPr/>
        <a:lstStyle/>
        <a:p>
          <a:endParaRPr lang="en-US"/>
        </a:p>
      </dgm:t>
    </dgm:pt>
    <dgm:pt modelId="{00BF545B-0207-4C07-B06F-A14EBFF58528}" type="pres">
      <dgm:prSet presAssocID="{AA1D5E2E-7D59-499E-8528-97308FD65A96}" presName="connTx" presStyleLbl="parChTrans1D3" presStyleIdx="2" presStyleCnt="5"/>
      <dgm:spPr/>
      <dgm:t>
        <a:bodyPr/>
        <a:lstStyle/>
        <a:p>
          <a:endParaRPr lang="en-US"/>
        </a:p>
      </dgm:t>
    </dgm:pt>
    <dgm:pt modelId="{9804CC7B-B46F-4FAF-B3E9-6420D5E519A8}" type="pres">
      <dgm:prSet presAssocID="{2546ECB7-3A40-4130-9F50-288BFCD1E6B2}" presName="root2" presStyleCnt="0"/>
      <dgm:spPr/>
    </dgm:pt>
    <dgm:pt modelId="{705E9F0D-9653-4387-947D-1F638019DA35}" type="pres">
      <dgm:prSet presAssocID="{2546ECB7-3A40-4130-9F50-288BFCD1E6B2}" presName="LevelTwoTextNode" presStyleLbl="node3" presStyleIdx="2" presStyleCnt="5">
        <dgm:presLayoutVars>
          <dgm:chPref val="3"/>
        </dgm:presLayoutVars>
      </dgm:prSet>
      <dgm:spPr/>
      <dgm:t>
        <a:bodyPr/>
        <a:lstStyle/>
        <a:p>
          <a:endParaRPr lang="en-US"/>
        </a:p>
      </dgm:t>
    </dgm:pt>
    <dgm:pt modelId="{153F5D44-4C57-4611-80D5-88E201DE6D25}" type="pres">
      <dgm:prSet presAssocID="{2546ECB7-3A40-4130-9F50-288BFCD1E6B2}" presName="level3hierChild" presStyleCnt="0"/>
      <dgm:spPr/>
    </dgm:pt>
    <dgm:pt modelId="{AE857F10-B691-49D4-9F66-BA95BCD56BAD}" type="pres">
      <dgm:prSet presAssocID="{32B39455-455F-4D91-BE4E-E78C385455A9}" presName="conn2-1" presStyleLbl="parChTrans1D2" presStyleIdx="3" presStyleCnt="5"/>
      <dgm:spPr/>
      <dgm:t>
        <a:bodyPr/>
        <a:lstStyle/>
        <a:p>
          <a:endParaRPr lang="en-US"/>
        </a:p>
      </dgm:t>
    </dgm:pt>
    <dgm:pt modelId="{B59C5B18-B91F-419B-BCB5-80AE885E17E0}" type="pres">
      <dgm:prSet presAssocID="{32B39455-455F-4D91-BE4E-E78C385455A9}" presName="connTx" presStyleLbl="parChTrans1D2" presStyleIdx="3" presStyleCnt="5"/>
      <dgm:spPr/>
      <dgm:t>
        <a:bodyPr/>
        <a:lstStyle/>
        <a:p>
          <a:endParaRPr lang="en-US"/>
        </a:p>
      </dgm:t>
    </dgm:pt>
    <dgm:pt modelId="{8595E397-AF58-48BB-A95E-870A34885031}" type="pres">
      <dgm:prSet presAssocID="{A386EFEC-1F4C-42DD-8391-450D9E63B623}" presName="root2" presStyleCnt="0"/>
      <dgm:spPr/>
    </dgm:pt>
    <dgm:pt modelId="{54D0A4CD-D6C3-4A8F-9C3B-76026BBD05CA}" type="pres">
      <dgm:prSet presAssocID="{A386EFEC-1F4C-42DD-8391-450D9E63B623}" presName="LevelTwoTextNode" presStyleLbl="node2" presStyleIdx="3" presStyleCnt="5">
        <dgm:presLayoutVars>
          <dgm:chPref val="3"/>
        </dgm:presLayoutVars>
      </dgm:prSet>
      <dgm:spPr/>
      <dgm:t>
        <a:bodyPr/>
        <a:lstStyle/>
        <a:p>
          <a:endParaRPr lang="en-US"/>
        </a:p>
      </dgm:t>
    </dgm:pt>
    <dgm:pt modelId="{308E13C3-161D-4410-B20A-503FF4C48A17}" type="pres">
      <dgm:prSet presAssocID="{A386EFEC-1F4C-42DD-8391-450D9E63B623}" presName="level3hierChild" presStyleCnt="0"/>
      <dgm:spPr/>
    </dgm:pt>
    <dgm:pt modelId="{96B39818-634F-44BC-8EB1-971F94C8510F}" type="pres">
      <dgm:prSet presAssocID="{3455A556-8A3D-4B07-993D-8FC2FC777890}" presName="conn2-1" presStyleLbl="parChTrans1D3" presStyleIdx="3" presStyleCnt="5"/>
      <dgm:spPr/>
      <dgm:t>
        <a:bodyPr/>
        <a:lstStyle/>
        <a:p>
          <a:endParaRPr lang="en-US"/>
        </a:p>
      </dgm:t>
    </dgm:pt>
    <dgm:pt modelId="{DDF813B3-1CFA-48F8-9A87-F9024B21048C}" type="pres">
      <dgm:prSet presAssocID="{3455A556-8A3D-4B07-993D-8FC2FC777890}" presName="connTx" presStyleLbl="parChTrans1D3" presStyleIdx="3" presStyleCnt="5"/>
      <dgm:spPr/>
      <dgm:t>
        <a:bodyPr/>
        <a:lstStyle/>
        <a:p>
          <a:endParaRPr lang="en-US"/>
        </a:p>
      </dgm:t>
    </dgm:pt>
    <dgm:pt modelId="{3249E86B-194A-4B0C-96CE-16809C40D956}" type="pres">
      <dgm:prSet presAssocID="{D9D53730-7235-49D3-A9F4-251F758B90AE}" presName="root2" presStyleCnt="0"/>
      <dgm:spPr/>
    </dgm:pt>
    <dgm:pt modelId="{0938FF53-D0D1-4CEF-AF77-EB4804912FA5}" type="pres">
      <dgm:prSet presAssocID="{D9D53730-7235-49D3-A9F4-251F758B90AE}" presName="LevelTwoTextNode" presStyleLbl="node3" presStyleIdx="3" presStyleCnt="5">
        <dgm:presLayoutVars>
          <dgm:chPref val="3"/>
        </dgm:presLayoutVars>
      </dgm:prSet>
      <dgm:spPr/>
      <dgm:t>
        <a:bodyPr/>
        <a:lstStyle/>
        <a:p>
          <a:endParaRPr lang="en-US"/>
        </a:p>
      </dgm:t>
    </dgm:pt>
    <dgm:pt modelId="{1D655383-D3A8-4F41-955E-7FB800BD6FC7}" type="pres">
      <dgm:prSet presAssocID="{D9D53730-7235-49D3-A9F4-251F758B90AE}" presName="level3hierChild" presStyleCnt="0"/>
      <dgm:spPr/>
    </dgm:pt>
    <dgm:pt modelId="{F3AED92F-5F72-42A2-9608-E867F0158EC3}" type="pres">
      <dgm:prSet presAssocID="{BEE3C32C-BA8A-4185-B070-612C538E492C}" presName="conn2-1" presStyleLbl="parChTrans1D2" presStyleIdx="4" presStyleCnt="5"/>
      <dgm:spPr/>
      <dgm:t>
        <a:bodyPr/>
        <a:lstStyle/>
        <a:p>
          <a:endParaRPr lang="en-US"/>
        </a:p>
      </dgm:t>
    </dgm:pt>
    <dgm:pt modelId="{95C3E963-B756-4892-8D67-4EA4E156FEC1}" type="pres">
      <dgm:prSet presAssocID="{BEE3C32C-BA8A-4185-B070-612C538E492C}" presName="connTx" presStyleLbl="parChTrans1D2" presStyleIdx="4" presStyleCnt="5"/>
      <dgm:spPr/>
      <dgm:t>
        <a:bodyPr/>
        <a:lstStyle/>
        <a:p>
          <a:endParaRPr lang="en-US"/>
        </a:p>
      </dgm:t>
    </dgm:pt>
    <dgm:pt modelId="{B33084C3-4D70-4680-86E0-446DAA3FB7E5}" type="pres">
      <dgm:prSet presAssocID="{78F41483-BE31-4E8F-88A1-A12C183D42AA}" presName="root2" presStyleCnt="0"/>
      <dgm:spPr/>
    </dgm:pt>
    <dgm:pt modelId="{10BA7356-F0E3-4A94-A569-E946CD30EB01}" type="pres">
      <dgm:prSet presAssocID="{78F41483-BE31-4E8F-88A1-A12C183D42AA}" presName="LevelTwoTextNode" presStyleLbl="node2" presStyleIdx="4" presStyleCnt="5">
        <dgm:presLayoutVars>
          <dgm:chPref val="3"/>
        </dgm:presLayoutVars>
      </dgm:prSet>
      <dgm:spPr/>
      <dgm:t>
        <a:bodyPr/>
        <a:lstStyle/>
        <a:p>
          <a:endParaRPr lang="en-US"/>
        </a:p>
      </dgm:t>
    </dgm:pt>
    <dgm:pt modelId="{1E6D4840-0394-41B6-84A3-08CB758B6775}" type="pres">
      <dgm:prSet presAssocID="{78F41483-BE31-4E8F-88A1-A12C183D42AA}" presName="level3hierChild" presStyleCnt="0"/>
      <dgm:spPr/>
    </dgm:pt>
    <dgm:pt modelId="{DD7D76F2-890B-4A6C-8621-95BB59C5E98A}" type="pres">
      <dgm:prSet presAssocID="{4FA2960A-138A-4564-AC22-4D4281BD7558}" presName="conn2-1" presStyleLbl="parChTrans1D3" presStyleIdx="4" presStyleCnt="5"/>
      <dgm:spPr/>
      <dgm:t>
        <a:bodyPr/>
        <a:lstStyle/>
        <a:p>
          <a:endParaRPr lang="en-US"/>
        </a:p>
      </dgm:t>
    </dgm:pt>
    <dgm:pt modelId="{E7353036-7AF9-4366-9934-4017D3C59F82}" type="pres">
      <dgm:prSet presAssocID="{4FA2960A-138A-4564-AC22-4D4281BD7558}" presName="connTx" presStyleLbl="parChTrans1D3" presStyleIdx="4" presStyleCnt="5"/>
      <dgm:spPr/>
      <dgm:t>
        <a:bodyPr/>
        <a:lstStyle/>
        <a:p>
          <a:endParaRPr lang="en-US"/>
        </a:p>
      </dgm:t>
    </dgm:pt>
    <dgm:pt modelId="{A332730F-A575-41DB-B735-4030A3C4CA96}" type="pres">
      <dgm:prSet presAssocID="{8C29F3AC-89DD-4098-8DCC-C689E529A311}" presName="root2" presStyleCnt="0"/>
      <dgm:spPr/>
    </dgm:pt>
    <dgm:pt modelId="{D8712690-C598-4892-8287-A8C98AB3DCD3}" type="pres">
      <dgm:prSet presAssocID="{8C29F3AC-89DD-4098-8DCC-C689E529A311}" presName="LevelTwoTextNode" presStyleLbl="node3" presStyleIdx="4" presStyleCnt="5">
        <dgm:presLayoutVars>
          <dgm:chPref val="3"/>
        </dgm:presLayoutVars>
      </dgm:prSet>
      <dgm:spPr/>
      <dgm:t>
        <a:bodyPr/>
        <a:lstStyle/>
        <a:p>
          <a:endParaRPr lang="en-US"/>
        </a:p>
      </dgm:t>
    </dgm:pt>
    <dgm:pt modelId="{BF23AD96-DADD-4377-B318-D1AB12C4E5B9}" type="pres">
      <dgm:prSet presAssocID="{8C29F3AC-89DD-4098-8DCC-C689E529A311}" presName="level3hierChild" presStyleCnt="0"/>
      <dgm:spPr/>
    </dgm:pt>
  </dgm:ptLst>
  <dgm:cxnLst>
    <dgm:cxn modelId="{A782CB87-58FE-4C34-BD5D-07EEE0C55216}" type="presOf" srcId="{4FA2960A-138A-4564-AC22-4D4281BD7558}" destId="{E7353036-7AF9-4366-9934-4017D3C59F82}" srcOrd="1" destOrd="0" presId="urn:microsoft.com/office/officeart/2005/8/layout/hierarchy2"/>
    <dgm:cxn modelId="{5CA16F73-52E0-4551-A637-79312A63B6B3}" type="presOf" srcId="{4FA2960A-138A-4564-AC22-4D4281BD7558}" destId="{DD7D76F2-890B-4A6C-8621-95BB59C5E98A}" srcOrd="0" destOrd="0" presId="urn:microsoft.com/office/officeart/2005/8/layout/hierarchy2"/>
    <dgm:cxn modelId="{1E64E8FE-34B2-4AAD-8DA4-21CE3A891E5A}" type="presOf" srcId="{BEE3C32C-BA8A-4185-B070-612C538E492C}" destId="{F3AED92F-5F72-42A2-9608-E867F0158EC3}" srcOrd="0" destOrd="0" presId="urn:microsoft.com/office/officeart/2005/8/layout/hierarchy2"/>
    <dgm:cxn modelId="{D7C3470F-C841-4740-B2DF-91100BD61A3C}" type="presOf" srcId="{D9D53730-7235-49D3-A9F4-251F758B90AE}" destId="{0938FF53-D0D1-4CEF-AF77-EB4804912FA5}" srcOrd="0" destOrd="0" presId="urn:microsoft.com/office/officeart/2005/8/layout/hierarchy2"/>
    <dgm:cxn modelId="{2B979E3E-F284-4E52-A90F-3E0196631D48}" type="presOf" srcId="{BF438A20-CD0B-442D-9908-E00E64809A9E}" destId="{DD12F5C7-C2BC-4463-AB76-E4ADC897F49D}" srcOrd="1" destOrd="0" presId="urn:microsoft.com/office/officeart/2005/8/layout/hierarchy2"/>
    <dgm:cxn modelId="{148B56F8-3A06-4FA8-8579-655012639B20}" type="presOf" srcId="{BF438A20-CD0B-442D-9908-E00E64809A9E}" destId="{38C2B466-8805-4E46-B27D-78492EEE189B}" srcOrd="0" destOrd="0" presId="urn:microsoft.com/office/officeart/2005/8/layout/hierarchy2"/>
    <dgm:cxn modelId="{577C2EE2-B278-49FC-B0F8-0050A2136B1F}" type="presOf" srcId="{AA1D5E2E-7D59-499E-8528-97308FD65A96}" destId="{00BF545B-0207-4C07-B06F-A14EBFF58528}" srcOrd="1" destOrd="0" presId="urn:microsoft.com/office/officeart/2005/8/layout/hierarchy2"/>
    <dgm:cxn modelId="{DB1D043A-C50F-430D-8B6D-7C125B39942F}" type="presOf" srcId="{BEE3C32C-BA8A-4185-B070-612C538E492C}" destId="{95C3E963-B756-4892-8D67-4EA4E156FEC1}" srcOrd="1" destOrd="0" presId="urn:microsoft.com/office/officeart/2005/8/layout/hierarchy2"/>
    <dgm:cxn modelId="{51C1A485-E0BD-4C77-A2FA-5A0570A66B99}" srcId="{78F41483-BE31-4E8F-88A1-A12C183D42AA}" destId="{8C29F3AC-89DD-4098-8DCC-C689E529A311}" srcOrd="0" destOrd="0" parTransId="{4FA2960A-138A-4564-AC22-4D4281BD7558}" sibTransId="{3790F363-F0EB-4FED-8A51-81A8C9B7D211}"/>
    <dgm:cxn modelId="{C8AD077D-E268-445B-BF39-A5096EE5B5B4}" srcId="{E8BB78A0-C071-462A-B957-D579A4CE908C}" destId="{78F41483-BE31-4E8F-88A1-A12C183D42AA}" srcOrd="4" destOrd="0" parTransId="{BEE3C32C-BA8A-4185-B070-612C538E492C}" sibTransId="{4874E10C-F053-490B-ACEA-A174C96BE2CE}"/>
    <dgm:cxn modelId="{7654458F-7EAA-4875-AFB4-8C3E973C62A6}" type="presOf" srcId="{3455A556-8A3D-4B07-993D-8FC2FC777890}" destId="{DDF813B3-1CFA-48F8-9A87-F9024B21048C}" srcOrd="1" destOrd="0" presId="urn:microsoft.com/office/officeart/2005/8/layout/hierarchy2"/>
    <dgm:cxn modelId="{1D5F6953-68FB-4A10-AE98-74A009CB1431}" type="presOf" srcId="{32B39455-455F-4D91-BE4E-E78C385455A9}" destId="{AE857F10-B691-49D4-9F66-BA95BCD56BAD}" srcOrd="0" destOrd="0" presId="urn:microsoft.com/office/officeart/2005/8/layout/hierarchy2"/>
    <dgm:cxn modelId="{3D41CC5E-B40E-4488-BECD-944CA3059EE5}" srcId="{E8BB78A0-C071-462A-B957-D579A4CE908C}" destId="{915675CF-5BFD-470F-81E4-D657D112647E}" srcOrd="2" destOrd="0" parTransId="{997D6A1E-2EBA-4051-8CC6-FDD7D040E1D2}" sibTransId="{30327A99-433E-4457-8B53-2158609A7C55}"/>
    <dgm:cxn modelId="{87D6F944-047F-4E93-940F-207ED233CF48}" srcId="{E8BB78A0-C071-462A-B957-D579A4CE908C}" destId="{A386EFEC-1F4C-42DD-8391-450D9E63B623}" srcOrd="3" destOrd="0" parTransId="{32B39455-455F-4D91-BE4E-E78C385455A9}" sibTransId="{4FA84FD1-5A27-49A1-817E-8B46E88493B1}"/>
    <dgm:cxn modelId="{B9E7D3A9-9DD1-40ED-B89E-428715A2E540}" type="presOf" srcId="{78F41483-BE31-4E8F-88A1-A12C183D42AA}" destId="{10BA7356-F0E3-4A94-A569-E946CD30EB01}" srcOrd="0" destOrd="0" presId="urn:microsoft.com/office/officeart/2005/8/layout/hierarchy2"/>
    <dgm:cxn modelId="{7C047C51-8FF8-4A77-BE84-B9590A0B0E6D}" type="presOf" srcId="{DBD11704-C47D-4AFD-8FDC-AB98F06571F7}" destId="{DD7C3B87-9A50-4361-96B8-736374E5284B}" srcOrd="0" destOrd="0" presId="urn:microsoft.com/office/officeart/2005/8/layout/hierarchy2"/>
    <dgm:cxn modelId="{11370EB2-5588-4121-A304-4E2E538F0992}" srcId="{E716C555-236F-44BE-AFE2-23432B456A79}" destId="{B79461C8-F06D-44EC-AC5A-A335DDA358B1}" srcOrd="0" destOrd="0" parTransId="{12DBA271-FDB4-4294-B09F-0D1B79815FB1}" sibTransId="{4C80734B-7598-47CA-9F28-9C3FF4AF9556}"/>
    <dgm:cxn modelId="{D7B8BDD9-614D-443B-B3CB-E715A3E99ECF}" type="presOf" srcId="{915675CF-5BFD-470F-81E4-D657D112647E}" destId="{EBA7FB5A-2EA2-45E9-AD1B-DDC689584F06}" srcOrd="0" destOrd="0" presId="urn:microsoft.com/office/officeart/2005/8/layout/hierarchy2"/>
    <dgm:cxn modelId="{F82B6ED3-DE72-41BB-95A6-0146CDBBBF44}" type="presOf" srcId="{12DBA271-FDB4-4294-B09F-0D1B79815FB1}" destId="{D040291B-4A4E-4BB7-8BCF-B88BCFF53FC3}" srcOrd="1" destOrd="0" presId="urn:microsoft.com/office/officeart/2005/8/layout/hierarchy2"/>
    <dgm:cxn modelId="{D1329D84-ABB6-43CE-941F-CF2B6901C77B}" srcId="{E8BB78A0-C071-462A-B957-D579A4CE908C}" destId="{E716C555-236F-44BE-AFE2-23432B456A79}" srcOrd="0" destOrd="0" parTransId="{97BAA803-6DAA-409A-BC20-0A8C2362A8F6}" sibTransId="{FB78BEE9-4422-4CAB-B882-AD199473E831}"/>
    <dgm:cxn modelId="{E1B978F1-6522-4FA4-9C65-4071F6F6558B}" srcId="{915675CF-5BFD-470F-81E4-D657D112647E}" destId="{2546ECB7-3A40-4130-9F50-288BFCD1E6B2}" srcOrd="0" destOrd="0" parTransId="{AA1D5E2E-7D59-499E-8528-97308FD65A96}" sibTransId="{CD1F16B2-DCF7-44BE-B6C6-A0DE4E5C3346}"/>
    <dgm:cxn modelId="{F48E2097-C0BE-4F1C-B7FE-A72409B93DA9}" type="presOf" srcId="{97BAA803-6DAA-409A-BC20-0A8C2362A8F6}" destId="{AD65EF28-1472-465B-9555-8A56691FEEA2}" srcOrd="1" destOrd="0" presId="urn:microsoft.com/office/officeart/2005/8/layout/hierarchy2"/>
    <dgm:cxn modelId="{E65A4F4C-83A3-4E63-BA33-3B9D5543828F}" type="presOf" srcId="{B31EF08D-59E7-4023-80C8-022B73240E67}" destId="{4DF09D7B-36DA-45A0-8D40-693D47BFE611}" srcOrd="0" destOrd="0" presId="urn:microsoft.com/office/officeart/2005/8/layout/hierarchy2"/>
    <dgm:cxn modelId="{4449BCBE-7727-47E2-AA3B-E97B70DC30F0}" type="presOf" srcId="{CB4F1470-7DCB-464A-80EB-CABB3546EC47}" destId="{4CDD1A5D-77BD-4353-BEAA-57815E44550C}" srcOrd="0" destOrd="0" presId="urn:microsoft.com/office/officeart/2005/8/layout/hierarchy2"/>
    <dgm:cxn modelId="{8618E726-051A-4823-B015-F6C30B5C034B}" type="presOf" srcId="{E716C555-236F-44BE-AFE2-23432B456A79}" destId="{703A1481-5E0A-4704-A5D3-F33E9A937B6D}" srcOrd="0" destOrd="0" presId="urn:microsoft.com/office/officeart/2005/8/layout/hierarchy2"/>
    <dgm:cxn modelId="{DD17E693-95C9-474D-A724-ADCEC8722AC9}" type="presOf" srcId="{E8BB78A0-C071-462A-B957-D579A4CE908C}" destId="{74D57675-EA58-4FDC-A335-FA44C31C4B53}" srcOrd="0" destOrd="0" presId="urn:microsoft.com/office/officeart/2005/8/layout/hierarchy2"/>
    <dgm:cxn modelId="{F239AE2A-FFFE-4F85-A66A-237828E6F95F}" type="presOf" srcId="{2546ECB7-3A40-4130-9F50-288BFCD1E6B2}" destId="{705E9F0D-9653-4387-947D-1F638019DA35}" srcOrd="0" destOrd="0" presId="urn:microsoft.com/office/officeart/2005/8/layout/hierarchy2"/>
    <dgm:cxn modelId="{5B9A4E7A-0680-464F-B796-870448F4D337}" type="presOf" srcId="{3455A556-8A3D-4B07-993D-8FC2FC777890}" destId="{96B39818-634F-44BC-8EB1-971F94C8510F}" srcOrd="0" destOrd="0" presId="urn:microsoft.com/office/officeart/2005/8/layout/hierarchy2"/>
    <dgm:cxn modelId="{5C5DBE34-0B0D-40C9-A592-0CDF1959B1C8}" srcId="{0FD744D7-BD8F-4A3D-96F5-6917E6C6C2B9}" destId="{B31EF08D-59E7-4023-80C8-022B73240E67}" srcOrd="0" destOrd="0" parTransId="{BF438A20-CD0B-442D-9908-E00E64809A9E}" sibTransId="{A392BC10-FF28-4F2B-90FC-EFA3AE3757BB}"/>
    <dgm:cxn modelId="{34B5E14A-EDA3-4270-B52D-EE986A62F094}" type="presOf" srcId="{CB4F1470-7DCB-464A-80EB-CABB3546EC47}" destId="{EC07DC63-F9AF-40E6-B849-B77A4C0D5E18}" srcOrd="1" destOrd="0" presId="urn:microsoft.com/office/officeart/2005/8/layout/hierarchy2"/>
    <dgm:cxn modelId="{D2DE989B-08E0-4975-AF9A-9AE0D615DCD1}" srcId="{DBD11704-C47D-4AFD-8FDC-AB98F06571F7}" destId="{E8BB78A0-C071-462A-B957-D579A4CE908C}" srcOrd="0" destOrd="0" parTransId="{C8E0DCE2-F5A8-417D-82A3-7AD2D8F368CD}" sibTransId="{6F4A99AE-3EEC-4FA2-AA42-07C055A159E6}"/>
    <dgm:cxn modelId="{44012702-4148-4F0C-B02F-0C83A60CB185}" type="presOf" srcId="{997D6A1E-2EBA-4051-8CC6-FDD7D040E1D2}" destId="{B5B3FF61-4740-4E0B-864C-F7EDA85C54AD}" srcOrd="0" destOrd="0" presId="urn:microsoft.com/office/officeart/2005/8/layout/hierarchy2"/>
    <dgm:cxn modelId="{BC303C8C-3838-4C4B-B933-0B1770244BE0}" type="presOf" srcId="{32B39455-455F-4D91-BE4E-E78C385455A9}" destId="{B59C5B18-B91F-419B-BCB5-80AE885E17E0}" srcOrd="1" destOrd="0" presId="urn:microsoft.com/office/officeart/2005/8/layout/hierarchy2"/>
    <dgm:cxn modelId="{3BEA261F-82EE-4D25-A818-86FCB6CC0217}" type="presOf" srcId="{97BAA803-6DAA-409A-BC20-0A8C2362A8F6}" destId="{433B0658-9061-4D8F-98D2-5A2B617E009A}" srcOrd="0" destOrd="0" presId="urn:microsoft.com/office/officeart/2005/8/layout/hierarchy2"/>
    <dgm:cxn modelId="{4437A44B-FCF3-4C88-B680-5CF1E459BBAD}" type="presOf" srcId="{B79461C8-F06D-44EC-AC5A-A335DDA358B1}" destId="{5B98ED47-220B-46A2-85BD-F06C0A365D47}" srcOrd="0" destOrd="0" presId="urn:microsoft.com/office/officeart/2005/8/layout/hierarchy2"/>
    <dgm:cxn modelId="{E842A721-F3FB-4A2D-AC4E-C7E41DCBA904}" type="presOf" srcId="{A386EFEC-1F4C-42DD-8391-450D9E63B623}" destId="{54D0A4CD-D6C3-4A8F-9C3B-76026BBD05CA}" srcOrd="0" destOrd="0" presId="urn:microsoft.com/office/officeart/2005/8/layout/hierarchy2"/>
    <dgm:cxn modelId="{07F6C201-232C-4471-9098-1CAABFAD6C54}" type="presOf" srcId="{8C29F3AC-89DD-4098-8DCC-C689E529A311}" destId="{D8712690-C598-4892-8287-A8C98AB3DCD3}" srcOrd="0" destOrd="0" presId="urn:microsoft.com/office/officeart/2005/8/layout/hierarchy2"/>
    <dgm:cxn modelId="{58BB503F-1DE6-465D-A43E-7F65240EA433}" type="presOf" srcId="{AA1D5E2E-7D59-499E-8528-97308FD65A96}" destId="{2D2AD6FB-6062-4948-8AEC-99DA8252A5E6}" srcOrd="0" destOrd="0" presId="urn:microsoft.com/office/officeart/2005/8/layout/hierarchy2"/>
    <dgm:cxn modelId="{144ECCBA-3894-438C-8AC1-8F44D208E66B}" type="presOf" srcId="{12DBA271-FDB4-4294-B09F-0D1B79815FB1}" destId="{83CC276A-62BB-43D6-B6BF-28189448456B}" srcOrd="0" destOrd="0" presId="urn:microsoft.com/office/officeart/2005/8/layout/hierarchy2"/>
    <dgm:cxn modelId="{312B67F6-DD66-40A9-B093-4E3411BE9084}" type="presOf" srcId="{0FD744D7-BD8F-4A3D-96F5-6917E6C6C2B9}" destId="{632D90D2-6E08-4EDC-931C-09C777BF6343}" srcOrd="0" destOrd="0" presId="urn:microsoft.com/office/officeart/2005/8/layout/hierarchy2"/>
    <dgm:cxn modelId="{CD6C34C2-2924-4284-BDC3-6C6A2B001E42}" srcId="{A386EFEC-1F4C-42DD-8391-450D9E63B623}" destId="{D9D53730-7235-49D3-A9F4-251F758B90AE}" srcOrd="0" destOrd="0" parTransId="{3455A556-8A3D-4B07-993D-8FC2FC777890}" sibTransId="{44AD73CE-E3C1-431B-A5FE-E79822BEF5C1}"/>
    <dgm:cxn modelId="{D7358EE6-CEE2-46B2-899E-2C050497CD39}" srcId="{E8BB78A0-C071-462A-B957-D579A4CE908C}" destId="{0FD744D7-BD8F-4A3D-96F5-6917E6C6C2B9}" srcOrd="1" destOrd="0" parTransId="{CB4F1470-7DCB-464A-80EB-CABB3546EC47}" sibTransId="{8323E64E-83D1-4468-8FE5-B01F3C61DC62}"/>
    <dgm:cxn modelId="{B8749CA4-B091-4C61-A479-B9EC56AB3DA7}" type="presOf" srcId="{997D6A1E-2EBA-4051-8CC6-FDD7D040E1D2}" destId="{B3EA6CBD-8B26-43CC-A3B4-E78F23B3344E}" srcOrd="1" destOrd="0" presId="urn:microsoft.com/office/officeart/2005/8/layout/hierarchy2"/>
    <dgm:cxn modelId="{4972B554-AAEB-4273-8B2A-34042DBC7DD4}" type="presParOf" srcId="{DD7C3B87-9A50-4361-96B8-736374E5284B}" destId="{315CDA7C-919E-43A2-835E-8B96AB6BF809}" srcOrd="0" destOrd="0" presId="urn:microsoft.com/office/officeart/2005/8/layout/hierarchy2"/>
    <dgm:cxn modelId="{596253D5-3A59-41E6-B575-2F7EC0FBEF8D}" type="presParOf" srcId="{315CDA7C-919E-43A2-835E-8B96AB6BF809}" destId="{74D57675-EA58-4FDC-A335-FA44C31C4B53}" srcOrd="0" destOrd="0" presId="urn:microsoft.com/office/officeart/2005/8/layout/hierarchy2"/>
    <dgm:cxn modelId="{5EB84579-32BC-4BB2-A919-EECFC22CF720}" type="presParOf" srcId="{315CDA7C-919E-43A2-835E-8B96AB6BF809}" destId="{6FFB8425-8C4C-469F-B954-7EA4ACB44424}" srcOrd="1" destOrd="0" presId="urn:microsoft.com/office/officeart/2005/8/layout/hierarchy2"/>
    <dgm:cxn modelId="{0BE606F5-B73A-4FE6-8E5F-AAC90E1C2C25}" type="presParOf" srcId="{6FFB8425-8C4C-469F-B954-7EA4ACB44424}" destId="{433B0658-9061-4D8F-98D2-5A2B617E009A}" srcOrd="0" destOrd="0" presId="urn:microsoft.com/office/officeart/2005/8/layout/hierarchy2"/>
    <dgm:cxn modelId="{54041803-B3DF-4578-9C30-59E015458CFA}" type="presParOf" srcId="{433B0658-9061-4D8F-98D2-5A2B617E009A}" destId="{AD65EF28-1472-465B-9555-8A56691FEEA2}" srcOrd="0" destOrd="0" presId="urn:microsoft.com/office/officeart/2005/8/layout/hierarchy2"/>
    <dgm:cxn modelId="{E8D369C1-16FE-4614-905A-9DCEF75278CD}" type="presParOf" srcId="{6FFB8425-8C4C-469F-B954-7EA4ACB44424}" destId="{26B2A4E4-FD6C-402D-AAD3-2570D35752A1}" srcOrd="1" destOrd="0" presId="urn:microsoft.com/office/officeart/2005/8/layout/hierarchy2"/>
    <dgm:cxn modelId="{6A1F752D-08AA-4880-AD7A-6CB9CC61E290}" type="presParOf" srcId="{26B2A4E4-FD6C-402D-AAD3-2570D35752A1}" destId="{703A1481-5E0A-4704-A5D3-F33E9A937B6D}" srcOrd="0" destOrd="0" presId="urn:microsoft.com/office/officeart/2005/8/layout/hierarchy2"/>
    <dgm:cxn modelId="{EDC1496D-06AD-4ABC-A013-7E4F6E06B2D9}" type="presParOf" srcId="{26B2A4E4-FD6C-402D-AAD3-2570D35752A1}" destId="{2443E648-0D03-4181-AE7B-032D2A2B2AC4}" srcOrd="1" destOrd="0" presId="urn:microsoft.com/office/officeart/2005/8/layout/hierarchy2"/>
    <dgm:cxn modelId="{68CB9A89-20F9-4F3E-9B97-E31FF181AED4}" type="presParOf" srcId="{2443E648-0D03-4181-AE7B-032D2A2B2AC4}" destId="{83CC276A-62BB-43D6-B6BF-28189448456B}" srcOrd="0" destOrd="0" presId="urn:microsoft.com/office/officeart/2005/8/layout/hierarchy2"/>
    <dgm:cxn modelId="{DD11F32B-9E56-4CF2-8E6C-9F71DE1E9678}" type="presParOf" srcId="{83CC276A-62BB-43D6-B6BF-28189448456B}" destId="{D040291B-4A4E-4BB7-8BCF-B88BCFF53FC3}" srcOrd="0" destOrd="0" presId="urn:microsoft.com/office/officeart/2005/8/layout/hierarchy2"/>
    <dgm:cxn modelId="{81084655-B095-4B4C-9EBA-95FFAD9F026B}" type="presParOf" srcId="{2443E648-0D03-4181-AE7B-032D2A2B2AC4}" destId="{9561EDAA-70D0-49BE-9967-35FCF70E34D9}" srcOrd="1" destOrd="0" presId="urn:microsoft.com/office/officeart/2005/8/layout/hierarchy2"/>
    <dgm:cxn modelId="{CFCA5854-BA20-4CED-ACAF-95AAE14A215F}" type="presParOf" srcId="{9561EDAA-70D0-49BE-9967-35FCF70E34D9}" destId="{5B98ED47-220B-46A2-85BD-F06C0A365D47}" srcOrd="0" destOrd="0" presId="urn:microsoft.com/office/officeart/2005/8/layout/hierarchy2"/>
    <dgm:cxn modelId="{F5C3C3F3-A925-494E-8C3F-AB9AAB8BD00C}" type="presParOf" srcId="{9561EDAA-70D0-49BE-9967-35FCF70E34D9}" destId="{14B005AB-CB13-4944-8960-6FD3FDC086F3}" srcOrd="1" destOrd="0" presId="urn:microsoft.com/office/officeart/2005/8/layout/hierarchy2"/>
    <dgm:cxn modelId="{B7AB257C-0D3A-4B4B-A81E-8086DF792335}" type="presParOf" srcId="{6FFB8425-8C4C-469F-B954-7EA4ACB44424}" destId="{4CDD1A5D-77BD-4353-BEAA-57815E44550C}" srcOrd="2" destOrd="0" presId="urn:microsoft.com/office/officeart/2005/8/layout/hierarchy2"/>
    <dgm:cxn modelId="{7DE00788-5893-4D7F-A87C-F64F204A6921}" type="presParOf" srcId="{4CDD1A5D-77BD-4353-BEAA-57815E44550C}" destId="{EC07DC63-F9AF-40E6-B849-B77A4C0D5E18}" srcOrd="0" destOrd="0" presId="urn:microsoft.com/office/officeart/2005/8/layout/hierarchy2"/>
    <dgm:cxn modelId="{AACFA773-4437-41C8-929F-C99553910636}" type="presParOf" srcId="{6FFB8425-8C4C-469F-B954-7EA4ACB44424}" destId="{0B7B24F1-B076-4CDC-983F-A6ADAFFB01A0}" srcOrd="3" destOrd="0" presId="urn:microsoft.com/office/officeart/2005/8/layout/hierarchy2"/>
    <dgm:cxn modelId="{F0E3AD11-AD74-4345-B5B6-D076BBE68AE7}" type="presParOf" srcId="{0B7B24F1-B076-4CDC-983F-A6ADAFFB01A0}" destId="{632D90D2-6E08-4EDC-931C-09C777BF6343}" srcOrd="0" destOrd="0" presId="urn:microsoft.com/office/officeart/2005/8/layout/hierarchy2"/>
    <dgm:cxn modelId="{87242907-E39A-43D4-B2FD-8F4F737CF4A3}" type="presParOf" srcId="{0B7B24F1-B076-4CDC-983F-A6ADAFFB01A0}" destId="{4550B8DD-065E-4751-99DA-55201D5D5B2B}" srcOrd="1" destOrd="0" presId="urn:microsoft.com/office/officeart/2005/8/layout/hierarchy2"/>
    <dgm:cxn modelId="{F23B4EAA-77EC-4AB5-BFAE-EDAA5BDD039F}" type="presParOf" srcId="{4550B8DD-065E-4751-99DA-55201D5D5B2B}" destId="{38C2B466-8805-4E46-B27D-78492EEE189B}" srcOrd="0" destOrd="0" presId="urn:microsoft.com/office/officeart/2005/8/layout/hierarchy2"/>
    <dgm:cxn modelId="{22F4E30E-398A-4BDD-BFB3-9F84683726B7}" type="presParOf" srcId="{38C2B466-8805-4E46-B27D-78492EEE189B}" destId="{DD12F5C7-C2BC-4463-AB76-E4ADC897F49D}" srcOrd="0" destOrd="0" presId="urn:microsoft.com/office/officeart/2005/8/layout/hierarchy2"/>
    <dgm:cxn modelId="{D6BC7BCA-E48A-409D-B9F9-30679BFDA31A}" type="presParOf" srcId="{4550B8DD-065E-4751-99DA-55201D5D5B2B}" destId="{0DA69E4B-126C-4E67-8178-34E609E85A8D}" srcOrd="1" destOrd="0" presId="urn:microsoft.com/office/officeart/2005/8/layout/hierarchy2"/>
    <dgm:cxn modelId="{ACE4371B-DEF0-487A-839D-4AF9784B690E}" type="presParOf" srcId="{0DA69E4B-126C-4E67-8178-34E609E85A8D}" destId="{4DF09D7B-36DA-45A0-8D40-693D47BFE611}" srcOrd="0" destOrd="0" presId="urn:microsoft.com/office/officeart/2005/8/layout/hierarchy2"/>
    <dgm:cxn modelId="{6C3B20BB-FF4B-424F-B8EC-522813F51192}" type="presParOf" srcId="{0DA69E4B-126C-4E67-8178-34E609E85A8D}" destId="{D6754236-AFCC-416E-8FD3-50FBE395F6F6}" srcOrd="1" destOrd="0" presId="urn:microsoft.com/office/officeart/2005/8/layout/hierarchy2"/>
    <dgm:cxn modelId="{327DE277-8BA5-41E8-AB1E-D80A648565D9}" type="presParOf" srcId="{6FFB8425-8C4C-469F-B954-7EA4ACB44424}" destId="{B5B3FF61-4740-4E0B-864C-F7EDA85C54AD}" srcOrd="4" destOrd="0" presId="urn:microsoft.com/office/officeart/2005/8/layout/hierarchy2"/>
    <dgm:cxn modelId="{53FCDC95-9F6B-4C07-83E0-DE220B15253F}" type="presParOf" srcId="{B5B3FF61-4740-4E0B-864C-F7EDA85C54AD}" destId="{B3EA6CBD-8B26-43CC-A3B4-E78F23B3344E}" srcOrd="0" destOrd="0" presId="urn:microsoft.com/office/officeart/2005/8/layout/hierarchy2"/>
    <dgm:cxn modelId="{13B69946-1F94-4016-94AE-2477A991E58D}" type="presParOf" srcId="{6FFB8425-8C4C-469F-B954-7EA4ACB44424}" destId="{74FF3A23-82C9-43E5-9F5D-183DEDD616CB}" srcOrd="5" destOrd="0" presId="urn:microsoft.com/office/officeart/2005/8/layout/hierarchy2"/>
    <dgm:cxn modelId="{8050FE22-FF4A-4EC8-8BD5-EBF34EA5055C}" type="presParOf" srcId="{74FF3A23-82C9-43E5-9F5D-183DEDD616CB}" destId="{EBA7FB5A-2EA2-45E9-AD1B-DDC689584F06}" srcOrd="0" destOrd="0" presId="urn:microsoft.com/office/officeart/2005/8/layout/hierarchy2"/>
    <dgm:cxn modelId="{D7E77B93-4BF1-4B14-8D16-E8437DFF13CE}" type="presParOf" srcId="{74FF3A23-82C9-43E5-9F5D-183DEDD616CB}" destId="{9A7C51CC-78A2-41F9-9C46-6DC72C00EC74}" srcOrd="1" destOrd="0" presId="urn:microsoft.com/office/officeart/2005/8/layout/hierarchy2"/>
    <dgm:cxn modelId="{343387EB-06C6-440F-AC95-87E264502D0B}" type="presParOf" srcId="{9A7C51CC-78A2-41F9-9C46-6DC72C00EC74}" destId="{2D2AD6FB-6062-4948-8AEC-99DA8252A5E6}" srcOrd="0" destOrd="0" presId="urn:microsoft.com/office/officeart/2005/8/layout/hierarchy2"/>
    <dgm:cxn modelId="{B49BA4A3-61B0-4BE5-B965-6BD2F6BA5FC6}" type="presParOf" srcId="{2D2AD6FB-6062-4948-8AEC-99DA8252A5E6}" destId="{00BF545B-0207-4C07-B06F-A14EBFF58528}" srcOrd="0" destOrd="0" presId="urn:microsoft.com/office/officeart/2005/8/layout/hierarchy2"/>
    <dgm:cxn modelId="{26400860-20B0-4498-82D0-8311D72C6732}" type="presParOf" srcId="{9A7C51CC-78A2-41F9-9C46-6DC72C00EC74}" destId="{9804CC7B-B46F-4FAF-B3E9-6420D5E519A8}" srcOrd="1" destOrd="0" presId="urn:microsoft.com/office/officeart/2005/8/layout/hierarchy2"/>
    <dgm:cxn modelId="{62D1ECA2-74BC-404D-A09A-E53B4D3F720C}" type="presParOf" srcId="{9804CC7B-B46F-4FAF-B3E9-6420D5E519A8}" destId="{705E9F0D-9653-4387-947D-1F638019DA35}" srcOrd="0" destOrd="0" presId="urn:microsoft.com/office/officeart/2005/8/layout/hierarchy2"/>
    <dgm:cxn modelId="{D48A8526-7D9B-4F4D-BBAF-AD726490306F}" type="presParOf" srcId="{9804CC7B-B46F-4FAF-B3E9-6420D5E519A8}" destId="{153F5D44-4C57-4611-80D5-88E201DE6D25}" srcOrd="1" destOrd="0" presId="urn:microsoft.com/office/officeart/2005/8/layout/hierarchy2"/>
    <dgm:cxn modelId="{9E78E676-3444-421A-8B74-9276F23ED75F}" type="presParOf" srcId="{6FFB8425-8C4C-469F-B954-7EA4ACB44424}" destId="{AE857F10-B691-49D4-9F66-BA95BCD56BAD}" srcOrd="6" destOrd="0" presId="urn:microsoft.com/office/officeart/2005/8/layout/hierarchy2"/>
    <dgm:cxn modelId="{30EDB285-5174-492D-BFD6-DD71A0E65A89}" type="presParOf" srcId="{AE857F10-B691-49D4-9F66-BA95BCD56BAD}" destId="{B59C5B18-B91F-419B-BCB5-80AE885E17E0}" srcOrd="0" destOrd="0" presId="urn:microsoft.com/office/officeart/2005/8/layout/hierarchy2"/>
    <dgm:cxn modelId="{1B96A8B9-C990-4F02-8AB4-FE6B1695988E}" type="presParOf" srcId="{6FFB8425-8C4C-469F-B954-7EA4ACB44424}" destId="{8595E397-AF58-48BB-A95E-870A34885031}" srcOrd="7" destOrd="0" presId="urn:microsoft.com/office/officeart/2005/8/layout/hierarchy2"/>
    <dgm:cxn modelId="{EFC56039-4C8C-4022-9350-B59F2787F81D}" type="presParOf" srcId="{8595E397-AF58-48BB-A95E-870A34885031}" destId="{54D0A4CD-D6C3-4A8F-9C3B-76026BBD05CA}" srcOrd="0" destOrd="0" presId="urn:microsoft.com/office/officeart/2005/8/layout/hierarchy2"/>
    <dgm:cxn modelId="{75A416E8-DDB0-428C-97B1-16AA0E7B90A9}" type="presParOf" srcId="{8595E397-AF58-48BB-A95E-870A34885031}" destId="{308E13C3-161D-4410-B20A-503FF4C48A17}" srcOrd="1" destOrd="0" presId="urn:microsoft.com/office/officeart/2005/8/layout/hierarchy2"/>
    <dgm:cxn modelId="{33274CD4-1FB6-4CD7-A331-CEFA3DFBF835}" type="presParOf" srcId="{308E13C3-161D-4410-B20A-503FF4C48A17}" destId="{96B39818-634F-44BC-8EB1-971F94C8510F}" srcOrd="0" destOrd="0" presId="urn:microsoft.com/office/officeart/2005/8/layout/hierarchy2"/>
    <dgm:cxn modelId="{62CC1120-6980-4C1E-BB95-006608DB1310}" type="presParOf" srcId="{96B39818-634F-44BC-8EB1-971F94C8510F}" destId="{DDF813B3-1CFA-48F8-9A87-F9024B21048C}" srcOrd="0" destOrd="0" presId="urn:microsoft.com/office/officeart/2005/8/layout/hierarchy2"/>
    <dgm:cxn modelId="{47863C06-DCD7-4125-9F89-58AF1F1759F6}" type="presParOf" srcId="{308E13C3-161D-4410-B20A-503FF4C48A17}" destId="{3249E86B-194A-4B0C-96CE-16809C40D956}" srcOrd="1" destOrd="0" presId="urn:microsoft.com/office/officeart/2005/8/layout/hierarchy2"/>
    <dgm:cxn modelId="{3C7E84B7-4A94-4579-90CB-32D3AA20E42C}" type="presParOf" srcId="{3249E86B-194A-4B0C-96CE-16809C40D956}" destId="{0938FF53-D0D1-4CEF-AF77-EB4804912FA5}" srcOrd="0" destOrd="0" presId="urn:microsoft.com/office/officeart/2005/8/layout/hierarchy2"/>
    <dgm:cxn modelId="{61721733-366B-44F6-BFA6-29F65EB5A810}" type="presParOf" srcId="{3249E86B-194A-4B0C-96CE-16809C40D956}" destId="{1D655383-D3A8-4F41-955E-7FB800BD6FC7}" srcOrd="1" destOrd="0" presId="urn:microsoft.com/office/officeart/2005/8/layout/hierarchy2"/>
    <dgm:cxn modelId="{192B56FF-08E9-4483-8133-377D33FA9014}" type="presParOf" srcId="{6FFB8425-8C4C-469F-B954-7EA4ACB44424}" destId="{F3AED92F-5F72-42A2-9608-E867F0158EC3}" srcOrd="8" destOrd="0" presId="urn:microsoft.com/office/officeart/2005/8/layout/hierarchy2"/>
    <dgm:cxn modelId="{3B0B52F1-A45D-4997-8072-57F06D4BCC00}" type="presParOf" srcId="{F3AED92F-5F72-42A2-9608-E867F0158EC3}" destId="{95C3E963-B756-4892-8D67-4EA4E156FEC1}" srcOrd="0" destOrd="0" presId="urn:microsoft.com/office/officeart/2005/8/layout/hierarchy2"/>
    <dgm:cxn modelId="{32EC5D60-F11F-4804-8417-28AB0B00BA4D}" type="presParOf" srcId="{6FFB8425-8C4C-469F-B954-7EA4ACB44424}" destId="{B33084C3-4D70-4680-86E0-446DAA3FB7E5}" srcOrd="9" destOrd="0" presId="urn:microsoft.com/office/officeart/2005/8/layout/hierarchy2"/>
    <dgm:cxn modelId="{25E44769-B993-4B57-9EE0-94152DECF00C}" type="presParOf" srcId="{B33084C3-4D70-4680-86E0-446DAA3FB7E5}" destId="{10BA7356-F0E3-4A94-A569-E946CD30EB01}" srcOrd="0" destOrd="0" presId="urn:microsoft.com/office/officeart/2005/8/layout/hierarchy2"/>
    <dgm:cxn modelId="{CDD30582-72DC-4FFD-8EF4-4A5140F7DC6E}" type="presParOf" srcId="{B33084C3-4D70-4680-86E0-446DAA3FB7E5}" destId="{1E6D4840-0394-41B6-84A3-08CB758B6775}" srcOrd="1" destOrd="0" presId="urn:microsoft.com/office/officeart/2005/8/layout/hierarchy2"/>
    <dgm:cxn modelId="{F30920D1-59B0-449C-BC89-58659746E7A3}" type="presParOf" srcId="{1E6D4840-0394-41B6-84A3-08CB758B6775}" destId="{DD7D76F2-890B-4A6C-8621-95BB59C5E98A}" srcOrd="0" destOrd="0" presId="urn:microsoft.com/office/officeart/2005/8/layout/hierarchy2"/>
    <dgm:cxn modelId="{1C0B1D2C-7B50-4624-A115-4892C1357695}" type="presParOf" srcId="{DD7D76F2-890B-4A6C-8621-95BB59C5E98A}" destId="{E7353036-7AF9-4366-9934-4017D3C59F82}" srcOrd="0" destOrd="0" presId="urn:microsoft.com/office/officeart/2005/8/layout/hierarchy2"/>
    <dgm:cxn modelId="{F1CC512C-0D54-4BEC-933D-45BA6F97A911}" type="presParOf" srcId="{1E6D4840-0394-41B6-84A3-08CB758B6775}" destId="{A332730F-A575-41DB-B735-4030A3C4CA96}" srcOrd="1" destOrd="0" presId="urn:microsoft.com/office/officeart/2005/8/layout/hierarchy2"/>
    <dgm:cxn modelId="{B969F777-E014-473D-BAD7-D02668D43BA0}" type="presParOf" srcId="{A332730F-A575-41DB-B735-4030A3C4CA96}" destId="{D8712690-C598-4892-8287-A8C98AB3DCD3}" srcOrd="0" destOrd="0" presId="urn:microsoft.com/office/officeart/2005/8/layout/hierarchy2"/>
    <dgm:cxn modelId="{8942C2C8-1EB8-483D-BC7C-75B68D943696}" type="presParOf" srcId="{A332730F-A575-41DB-B735-4030A3C4CA96}" destId="{BF23AD96-DADD-4377-B318-D1AB12C4E5B9}" srcOrd="1" destOrd="0" presId="urn:microsoft.com/office/officeart/2005/8/layout/hierarchy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D11704-C47D-4AFD-8FDC-AB98F06571F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716C555-236F-44BE-AFE2-23432B456A79}">
      <dgm:prSet phldrT="[Tex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pPr defTabSz="355600">
            <a:lnSpc>
              <a:spcPct val="90000"/>
            </a:lnSpc>
            <a:spcBef>
              <a:spcPct val="0"/>
            </a:spcBef>
            <a:spcAft>
              <a:spcPct val="35000"/>
            </a:spcAft>
          </a:pPr>
          <a:r>
            <a:rPr lang="en-US" sz="900" dirty="0" smtClean="0">
              <a:solidFill>
                <a:schemeClr val="tx1"/>
              </a:solidFill>
            </a:rPr>
            <a:t> </a:t>
          </a:r>
          <a:r>
            <a:rPr lang="en-US" sz="1100" b="1" dirty="0" smtClean="0">
              <a:solidFill>
                <a:srgbClr val="C00000"/>
              </a:solidFill>
              <a:effectLst>
                <a:outerShdw blurRad="38100" dist="38100" dir="2700000" algn="tl">
                  <a:srgbClr val="000000">
                    <a:alpha val="43137"/>
                  </a:srgbClr>
                </a:outerShdw>
              </a:effectLst>
            </a:rPr>
            <a:t>S. Sharma  </a:t>
          </a:r>
        </a:p>
        <a:p>
          <a:pPr marL="0" marR="0" indent="0" defTabSz="91440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effectLst>
                <a:outerShdw blurRad="38100" dist="38100" dir="2700000" algn="tl">
                  <a:srgbClr val="000000">
                    <a:alpha val="43137"/>
                  </a:srgbClr>
                </a:outerShdw>
              </a:effectLst>
            </a:rPr>
            <a:t>WVU</a:t>
          </a:r>
        </a:p>
        <a:p>
          <a:pPr defTabSz="355600">
            <a:lnSpc>
              <a:spcPct val="90000"/>
            </a:lnSpc>
            <a:spcBef>
              <a:spcPct val="0"/>
            </a:spcBef>
            <a:spcAft>
              <a:spcPct val="35000"/>
            </a:spcAft>
          </a:pPr>
          <a:r>
            <a:rPr lang="en-US" sz="900" dirty="0" smtClean="0">
              <a:solidFill>
                <a:schemeClr val="tx1"/>
              </a:solidFill>
            </a:rPr>
            <a:t>(70 g)</a:t>
          </a:r>
          <a:endParaRPr lang="en-US" sz="900" dirty="0">
            <a:solidFill>
              <a:schemeClr val="tx1"/>
            </a:solidFill>
          </a:endParaRPr>
        </a:p>
      </dgm:t>
    </dgm:pt>
    <dgm:pt modelId="{97BAA803-6DAA-409A-BC20-0A8C2362A8F6}" type="parTrans" cxnId="{D1329D84-ABB6-43CE-941F-CF2B6901C77B}">
      <dgm:prSet/>
      <dgm:spPr>
        <a:ln>
          <a:solidFill>
            <a:schemeClr val="tx1"/>
          </a:solidFill>
        </a:ln>
      </dgm:spPr>
      <dgm:t>
        <a:bodyPr/>
        <a:lstStyle/>
        <a:p>
          <a:endParaRPr lang="en-US">
            <a:solidFill>
              <a:schemeClr val="tx1"/>
            </a:solidFill>
          </a:endParaRPr>
        </a:p>
      </dgm:t>
    </dgm:pt>
    <dgm:pt modelId="{FB78BEE9-4422-4CAB-B882-AD199473E831}" type="sibTrans" cxnId="{D1329D84-ABB6-43CE-941F-CF2B6901C77B}">
      <dgm:prSet/>
      <dgm:spPr/>
      <dgm:t>
        <a:bodyPr/>
        <a:lstStyle/>
        <a:p>
          <a:endParaRPr lang="en-US">
            <a:solidFill>
              <a:schemeClr val="tx1"/>
            </a:solidFill>
          </a:endParaRPr>
        </a:p>
      </dgm:t>
    </dgm:pt>
    <dgm:pt modelId="{B79461C8-F06D-44EC-AC5A-A335DDA358B1}">
      <dgm:prSet phldrT="[Tex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b="1" dirty="0" smtClean="0">
              <a:solidFill>
                <a:schemeClr val="tx1"/>
              </a:solidFill>
            </a:rPr>
            <a:t>Kerogen Characterization </a:t>
          </a:r>
        </a:p>
        <a:p>
          <a:r>
            <a:rPr lang="en-US" b="1" dirty="0" smtClean="0">
              <a:solidFill>
                <a:schemeClr val="tx1"/>
              </a:solidFill>
            </a:rPr>
            <a:t>C/N/S Isotopes</a:t>
          </a:r>
        </a:p>
        <a:p>
          <a:pPr marL="0" marR="0" indent="0" defTabSz="914400" eaLnBrk="1" fontAlgn="auto" latinLnBrk="0" hangingPunct="1">
            <a:lnSpc>
              <a:spcPct val="100000"/>
            </a:lnSpc>
            <a:spcBef>
              <a:spcPts val="0"/>
            </a:spcBef>
            <a:spcAft>
              <a:spcPts val="0"/>
            </a:spcAft>
            <a:buClrTx/>
            <a:buSzTx/>
            <a:buFontTx/>
            <a:buNone/>
            <a:tabLst/>
            <a:defRPr/>
          </a:pPr>
          <a:r>
            <a:rPr lang="en-US" b="1" dirty="0" smtClean="0">
              <a:solidFill>
                <a:schemeClr val="tx1"/>
              </a:solidFill>
            </a:rPr>
            <a:t>Biomarkers</a:t>
          </a:r>
        </a:p>
        <a:p>
          <a:endParaRPr lang="en-US" b="1" dirty="0">
            <a:solidFill>
              <a:schemeClr val="tx1"/>
            </a:solidFill>
          </a:endParaRPr>
        </a:p>
      </dgm:t>
    </dgm:pt>
    <dgm:pt modelId="{12DBA271-FDB4-4294-B09F-0D1B79815FB1}" type="parTrans" cxnId="{11370EB2-5588-4121-A304-4E2E538F0992}">
      <dgm:prSet/>
      <dgm:spPr>
        <a:ln>
          <a:solidFill>
            <a:schemeClr val="tx1"/>
          </a:solidFill>
        </a:ln>
      </dgm:spPr>
      <dgm:t>
        <a:bodyPr/>
        <a:lstStyle/>
        <a:p>
          <a:endParaRPr lang="en-US">
            <a:solidFill>
              <a:schemeClr val="tx1"/>
            </a:solidFill>
          </a:endParaRPr>
        </a:p>
      </dgm:t>
    </dgm:pt>
    <dgm:pt modelId="{4C80734B-7598-47CA-9F28-9C3FF4AF9556}" type="sibTrans" cxnId="{11370EB2-5588-4121-A304-4E2E538F0992}">
      <dgm:prSet/>
      <dgm:spPr/>
      <dgm:t>
        <a:bodyPr/>
        <a:lstStyle/>
        <a:p>
          <a:endParaRPr lang="en-US">
            <a:solidFill>
              <a:schemeClr val="tx1"/>
            </a:solidFill>
          </a:endParaRPr>
        </a:p>
      </dgm:t>
    </dgm:pt>
    <dgm:pt modelId="{0FD744D7-BD8F-4A3D-96F5-6917E6C6C2B9}">
      <dgm:prSet phldrT="[Tex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pPr defTabSz="355600">
            <a:lnSpc>
              <a:spcPct val="90000"/>
            </a:lnSpc>
            <a:spcBef>
              <a:spcPct val="0"/>
            </a:spcBef>
            <a:spcAft>
              <a:spcPct val="35000"/>
            </a:spcAft>
          </a:pPr>
          <a:r>
            <a:rPr lang="en-US" sz="1100" dirty="0" smtClean="0">
              <a:solidFill>
                <a:schemeClr val="tx1"/>
              </a:solidFill>
            </a:rPr>
            <a:t> </a:t>
          </a:r>
          <a:r>
            <a:rPr lang="en-US" sz="1100" b="1" dirty="0" smtClean="0">
              <a:solidFill>
                <a:srgbClr val="C00000"/>
              </a:solidFill>
              <a:effectLst>
                <a:outerShdw blurRad="38100" dist="38100" dir="2700000" algn="tl">
                  <a:srgbClr val="000000">
                    <a:alpha val="43137"/>
                  </a:srgbClr>
                </a:outerShdw>
              </a:effectLst>
            </a:rPr>
            <a:t>A. Hakala</a:t>
          </a:r>
        </a:p>
        <a:p>
          <a:pPr defTabSz="355600">
            <a:lnSpc>
              <a:spcPct val="90000"/>
            </a:lnSpc>
            <a:spcBef>
              <a:spcPct val="0"/>
            </a:spcBef>
            <a:spcAft>
              <a:spcPct val="35000"/>
            </a:spcAft>
          </a:pPr>
          <a:r>
            <a:rPr lang="en-US" sz="1000" b="1" dirty="0" smtClean="0">
              <a:solidFill>
                <a:schemeClr val="tx1"/>
              </a:solidFill>
              <a:effectLst>
                <a:outerShdw blurRad="38100" dist="38100" dir="2700000" algn="tl">
                  <a:srgbClr val="000000">
                    <a:alpha val="43137"/>
                  </a:srgbClr>
                </a:outerShdw>
              </a:effectLst>
            </a:rPr>
            <a:t> NETL</a:t>
          </a:r>
        </a:p>
        <a:p>
          <a:pPr defTabSz="355600">
            <a:lnSpc>
              <a:spcPct val="90000"/>
            </a:lnSpc>
            <a:spcBef>
              <a:spcPct val="0"/>
            </a:spcBef>
            <a:spcAft>
              <a:spcPct val="35000"/>
            </a:spcAft>
          </a:pPr>
          <a:r>
            <a:rPr lang="en-US" sz="900" dirty="0" smtClean="0">
              <a:solidFill>
                <a:schemeClr val="tx1"/>
              </a:solidFill>
            </a:rPr>
            <a:t>(10 g)</a:t>
          </a:r>
        </a:p>
        <a:p>
          <a:pPr defTabSz="355600">
            <a:lnSpc>
              <a:spcPct val="90000"/>
            </a:lnSpc>
            <a:spcBef>
              <a:spcPct val="0"/>
            </a:spcBef>
            <a:spcAft>
              <a:spcPct val="35000"/>
            </a:spcAft>
          </a:pPr>
          <a:endParaRPr lang="en-US" sz="900" dirty="0">
            <a:solidFill>
              <a:schemeClr val="tx1"/>
            </a:solidFill>
          </a:endParaRPr>
        </a:p>
      </dgm:t>
    </dgm:pt>
    <dgm:pt modelId="{CB4F1470-7DCB-464A-80EB-CABB3546EC47}" type="parTrans" cxnId="{D7358EE6-CEE2-46B2-899E-2C050497CD39}">
      <dgm:prSet/>
      <dgm:spPr>
        <a:ln>
          <a:solidFill>
            <a:schemeClr val="tx1"/>
          </a:solidFill>
        </a:ln>
      </dgm:spPr>
      <dgm:t>
        <a:bodyPr/>
        <a:lstStyle/>
        <a:p>
          <a:endParaRPr lang="en-US">
            <a:solidFill>
              <a:schemeClr val="tx1"/>
            </a:solidFill>
          </a:endParaRPr>
        </a:p>
      </dgm:t>
    </dgm:pt>
    <dgm:pt modelId="{8323E64E-83D1-4468-8FE5-B01F3C61DC62}" type="sibTrans" cxnId="{D7358EE6-CEE2-46B2-899E-2C050497CD39}">
      <dgm:prSet/>
      <dgm:spPr/>
      <dgm:t>
        <a:bodyPr/>
        <a:lstStyle/>
        <a:p>
          <a:endParaRPr lang="en-US">
            <a:solidFill>
              <a:schemeClr val="tx1"/>
            </a:solidFill>
          </a:endParaRPr>
        </a:p>
      </dgm:t>
    </dgm:pt>
    <dgm:pt modelId="{B31EF08D-59E7-4023-80C8-022B73240E67}">
      <dgm:prSet phldrT="[Tex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b="1" dirty="0" err="1" smtClean="0">
              <a:solidFill>
                <a:schemeClr val="tx1"/>
              </a:solidFill>
            </a:rPr>
            <a:t>Sr</a:t>
          </a:r>
          <a:r>
            <a:rPr lang="en-US" b="1" dirty="0" smtClean="0">
              <a:solidFill>
                <a:schemeClr val="tx1"/>
              </a:solidFill>
            </a:rPr>
            <a:t>/Li Isotopes</a:t>
          </a:r>
        </a:p>
        <a:p>
          <a:pPr marL="0" marR="0" indent="0" defTabSz="311150" eaLnBrk="1" fontAlgn="auto" latinLnBrk="0" hangingPunct="1">
            <a:lnSpc>
              <a:spcPct val="90000"/>
            </a:lnSpc>
            <a:spcBef>
              <a:spcPct val="0"/>
            </a:spcBef>
            <a:spcAft>
              <a:spcPct val="35000"/>
            </a:spcAft>
            <a:buClrTx/>
            <a:buSzTx/>
            <a:buFontTx/>
            <a:buNone/>
            <a:tabLst/>
            <a:defRPr/>
          </a:pPr>
          <a:r>
            <a:rPr lang="en-US" b="1" dirty="0" smtClean="0">
              <a:solidFill>
                <a:schemeClr val="tx1"/>
              </a:solidFill>
            </a:rPr>
            <a:t>Geochemistry</a:t>
          </a:r>
        </a:p>
        <a:p>
          <a:pPr defTabSz="311150">
            <a:lnSpc>
              <a:spcPct val="90000"/>
            </a:lnSpc>
            <a:spcBef>
              <a:spcPct val="0"/>
            </a:spcBef>
            <a:spcAft>
              <a:spcPct val="35000"/>
            </a:spcAft>
          </a:pPr>
          <a:endParaRPr lang="en-US" dirty="0">
            <a:solidFill>
              <a:schemeClr val="tx1"/>
            </a:solidFill>
          </a:endParaRPr>
        </a:p>
      </dgm:t>
    </dgm:pt>
    <dgm:pt modelId="{BF438A20-CD0B-442D-9908-E00E64809A9E}" type="parTrans" cxnId="{5C5DBE34-0B0D-40C9-A592-0CDF1959B1C8}">
      <dgm:prSet/>
      <dgm:spPr>
        <a:ln>
          <a:solidFill>
            <a:schemeClr val="tx1"/>
          </a:solidFill>
        </a:ln>
      </dgm:spPr>
      <dgm:t>
        <a:bodyPr/>
        <a:lstStyle/>
        <a:p>
          <a:endParaRPr lang="en-US">
            <a:solidFill>
              <a:schemeClr val="tx1"/>
            </a:solidFill>
          </a:endParaRPr>
        </a:p>
      </dgm:t>
    </dgm:pt>
    <dgm:pt modelId="{A392BC10-FF28-4F2B-90FC-EFA3AE3757BB}" type="sibTrans" cxnId="{5C5DBE34-0B0D-40C9-A592-0CDF1959B1C8}">
      <dgm:prSet/>
      <dgm:spPr/>
      <dgm:t>
        <a:bodyPr/>
        <a:lstStyle/>
        <a:p>
          <a:endParaRPr lang="en-US">
            <a:solidFill>
              <a:schemeClr val="tx1"/>
            </a:solidFill>
          </a:endParaRPr>
        </a:p>
      </dgm:t>
    </dgm:pt>
    <dgm:pt modelId="{78F41483-BE31-4E8F-88A1-A12C183D42AA}">
      <dgm:prSe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sz="1100" b="1" dirty="0" smtClean="0">
              <a:solidFill>
                <a:srgbClr val="C00000"/>
              </a:solidFill>
              <a:effectLst>
                <a:outerShdw blurRad="38100" dist="38100" dir="2700000" algn="tl">
                  <a:srgbClr val="000000">
                    <a:alpha val="43137"/>
                  </a:srgbClr>
                </a:outerShdw>
              </a:effectLst>
            </a:rPr>
            <a:t>D</a:t>
          </a:r>
          <a:r>
            <a:rPr lang="en-US" sz="1100" b="1" dirty="0">
              <a:solidFill>
                <a:srgbClr val="C00000"/>
              </a:solidFill>
              <a:effectLst>
                <a:outerShdw blurRad="38100" dist="38100" dir="2700000" algn="tl">
                  <a:srgbClr val="000000">
                    <a:alpha val="43137"/>
                  </a:srgbClr>
                </a:outerShdw>
              </a:effectLst>
            </a:rPr>
            <a:t>. Cole </a:t>
          </a:r>
          <a:endParaRPr lang="en-US" sz="1100" b="1" dirty="0" smtClean="0">
            <a:solidFill>
              <a:srgbClr val="C00000"/>
            </a:solidFill>
            <a:effectLst>
              <a:outerShdw blurRad="38100" dist="38100" dir="2700000" algn="tl">
                <a:srgbClr val="000000">
                  <a:alpha val="43137"/>
                </a:srgbClr>
              </a:outerShdw>
            </a:effectLst>
          </a:endParaRPr>
        </a:p>
        <a:p>
          <a:r>
            <a:rPr lang="en-US" sz="1000" b="1" dirty="0" smtClean="0">
              <a:solidFill>
                <a:schemeClr val="tx1"/>
              </a:solidFill>
              <a:effectLst>
                <a:outerShdw blurRad="38100" dist="38100" dir="2700000" algn="tl">
                  <a:srgbClr val="000000">
                    <a:alpha val="43137"/>
                  </a:srgbClr>
                </a:outerShdw>
              </a:effectLst>
            </a:rPr>
            <a:t>OSU</a:t>
          </a:r>
        </a:p>
        <a:p>
          <a:r>
            <a:rPr lang="en-US" sz="900" dirty="0" smtClean="0">
              <a:solidFill>
                <a:schemeClr val="tx1"/>
              </a:solidFill>
            </a:rPr>
            <a:t>(Chips from sides) </a:t>
          </a:r>
          <a:endParaRPr lang="en-US" sz="900" dirty="0">
            <a:solidFill>
              <a:schemeClr val="tx1"/>
            </a:solidFill>
          </a:endParaRPr>
        </a:p>
      </dgm:t>
    </dgm:pt>
    <dgm:pt modelId="{BEE3C32C-BA8A-4185-B070-612C538E492C}" type="parTrans" cxnId="{C8AD077D-E268-445B-BF39-A5096EE5B5B4}">
      <dgm:prSet/>
      <dgm:spPr>
        <a:ln>
          <a:solidFill>
            <a:schemeClr val="tx1"/>
          </a:solidFill>
        </a:ln>
      </dgm:spPr>
      <dgm:t>
        <a:bodyPr/>
        <a:lstStyle/>
        <a:p>
          <a:endParaRPr lang="en-US">
            <a:solidFill>
              <a:schemeClr val="tx1"/>
            </a:solidFill>
          </a:endParaRPr>
        </a:p>
      </dgm:t>
    </dgm:pt>
    <dgm:pt modelId="{4874E10C-F053-490B-ACEA-A174C96BE2CE}" type="sibTrans" cxnId="{C8AD077D-E268-445B-BF39-A5096EE5B5B4}">
      <dgm:prSet/>
      <dgm:spPr/>
      <dgm:t>
        <a:bodyPr/>
        <a:lstStyle/>
        <a:p>
          <a:endParaRPr lang="en-US">
            <a:solidFill>
              <a:schemeClr val="tx1"/>
            </a:solidFill>
          </a:endParaRPr>
        </a:p>
      </dgm:t>
    </dgm:pt>
    <dgm:pt modelId="{A386EFEC-1F4C-42DD-8391-450D9E63B623}">
      <dgm:prSe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sz="1200" b="1" dirty="0" smtClean="0">
              <a:solidFill>
                <a:srgbClr val="C00000"/>
              </a:solidFill>
              <a:effectLst>
                <a:outerShdw blurRad="38100" dist="38100" dir="2700000" algn="tl">
                  <a:srgbClr val="000000">
                    <a:alpha val="43137"/>
                  </a:srgbClr>
                </a:outerShdw>
              </a:effectLst>
            </a:rPr>
            <a:t> </a:t>
          </a:r>
          <a:r>
            <a:rPr lang="en-US" sz="1100" b="1" dirty="0" smtClean="0">
              <a:solidFill>
                <a:srgbClr val="C00000"/>
              </a:solidFill>
              <a:effectLst>
                <a:outerShdw blurRad="38100" dist="38100" dir="2700000" algn="tl">
                  <a:srgbClr val="000000">
                    <a:alpha val="43137"/>
                  </a:srgbClr>
                </a:outerShdw>
              </a:effectLst>
            </a:rPr>
            <a:t>A. Weislogel &amp; J. Donovan</a:t>
          </a:r>
        </a:p>
        <a:p>
          <a:r>
            <a:rPr lang="en-US" sz="1000" b="1" dirty="0" smtClean="0">
              <a:solidFill>
                <a:schemeClr val="tx1"/>
              </a:solidFill>
              <a:effectLst>
                <a:outerShdw blurRad="38100" dist="38100" dir="2700000" algn="tl">
                  <a:srgbClr val="000000">
                    <a:alpha val="43137"/>
                  </a:srgbClr>
                </a:outerShdw>
              </a:effectLst>
            </a:rPr>
            <a:t>WVU</a:t>
          </a:r>
        </a:p>
        <a:p>
          <a:r>
            <a:rPr lang="en-US" sz="900" dirty="0" smtClean="0">
              <a:solidFill>
                <a:schemeClr val="tx1"/>
              </a:solidFill>
            </a:rPr>
            <a:t>(5 g)</a:t>
          </a:r>
          <a:endParaRPr lang="en-US" sz="900" dirty="0">
            <a:solidFill>
              <a:schemeClr val="tx1"/>
            </a:solidFill>
          </a:endParaRPr>
        </a:p>
      </dgm:t>
    </dgm:pt>
    <dgm:pt modelId="{32B39455-455F-4D91-BE4E-E78C385455A9}" type="parTrans" cxnId="{87D6F944-047F-4E93-940F-207ED233CF48}">
      <dgm:prSet/>
      <dgm:spPr>
        <a:ln>
          <a:solidFill>
            <a:schemeClr val="tx1"/>
          </a:solidFill>
        </a:ln>
      </dgm:spPr>
      <dgm:t>
        <a:bodyPr/>
        <a:lstStyle/>
        <a:p>
          <a:endParaRPr lang="en-US">
            <a:solidFill>
              <a:schemeClr val="tx1"/>
            </a:solidFill>
          </a:endParaRPr>
        </a:p>
      </dgm:t>
    </dgm:pt>
    <dgm:pt modelId="{4FA84FD1-5A27-49A1-817E-8B46E88493B1}" type="sibTrans" cxnId="{87D6F944-047F-4E93-940F-207ED233CF48}">
      <dgm:prSet/>
      <dgm:spPr/>
      <dgm:t>
        <a:bodyPr/>
        <a:lstStyle/>
        <a:p>
          <a:endParaRPr lang="en-US">
            <a:solidFill>
              <a:schemeClr val="tx1"/>
            </a:solidFill>
          </a:endParaRPr>
        </a:p>
      </dgm:t>
    </dgm:pt>
    <dgm:pt modelId="{915675CF-5BFD-470F-81E4-D657D112647E}">
      <dgm:prSe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pPr defTabSz="355600">
            <a:lnSpc>
              <a:spcPct val="90000"/>
            </a:lnSpc>
            <a:spcBef>
              <a:spcPct val="0"/>
            </a:spcBef>
            <a:spcAft>
              <a:spcPct val="35000"/>
            </a:spcAft>
          </a:pPr>
          <a:r>
            <a:rPr lang="en-US" sz="1200" b="1" dirty="0" smtClean="0">
              <a:solidFill>
                <a:srgbClr val="C00000"/>
              </a:solidFill>
              <a:effectLst>
                <a:outerShdw blurRad="38100" dist="38100" dir="2700000" algn="tl">
                  <a:srgbClr val="000000">
                    <a:alpha val="43137"/>
                  </a:srgbClr>
                </a:outerShdw>
              </a:effectLst>
            </a:rPr>
            <a:t> </a:t>
          </a:r>
          <a:r>
            <a:rPr lang="en-US" sz="1100" b="1" dirty="0" smtClean="0">
              <a:solidFill>
                <a:srgbClr val="C00000"/>
              </a:solidFill>
              <a:effectLst>
                <a:outerShdw blurRad="38100" dist="38100" dir="2700000" algn="tl">
                  <a:srgbClr val="000000">
                    <a:alpha val="43137"/>
                  </a:srgbClr>
                </a:outerShdw>
              </a:effectLst>
            </a:rPr>
            <a:t>D. Soeder &amp; T. Carr </a:t>
          </a:r>
        </a:p>
        <a:p>
          <a:pPr defTabSz="355600">
            <a:lnSpc>
              <a:spcPct val="90000"/>
            </a:lnSpc>
            <a:spcBef>
              <a:spcPct val="0"/>
            </a:spcBef>
            <a:spcAft>
              <a:spcPct val="35000"/>
            </a:spcAft>
          </a:pPr>
          <a:r>
            <a:rPr lang="en-US" sz="1000" b="1" dirty="0" smtClean="0">
              <a:solidFill>
                <a:schemeClr val="tx1"/>
              </a:solidFill>
              <a:effectLst>
                <a:outerShdw blurRad="38100" dist="38100" dir="2700000" algn="tl">
                  <a:srgbClr val="000000">
                    <a:alpha val="43137"/>
                  </a:srgbClr>
                </a:outerShdw>
              </a:effectLst>
            </a:rPr>
            <a:t>NETL &amp; WVU</a:t>
          </a:r>
        </a:p>
        <a:p>
          <a:pPr defTabSz="355600">
            <a:lnSpc>
              <a:spcPct val="90000"/>
            </a:lnSpc>
            <a:spcBef>
              <a:spcPct val="0"/>
            </a:spcBef>
            <a:spcAft>
              <a:spcPct val="35000"/>
            </a:spcAft>
          </a:pPr>
          <a:r>
            <a:rPr lang="en-US" sz="900" dirty="0" smtClean="0">
              <a:solidFill>
                <a:schemeClr val="tx1"/>
              </a:solidFill>
            </a:rPr>
            <a:t>(10g)</a:t>
          </a:r>
        </a:p>
        <a:p>
          <a:pPr defTabSz="355600">
            <a:lnSpc>
              <a:spcPct val="90000"/>
            </a:lnSpc>
            <a:spcBef>
              <a:spcPct val="0"/>
            </a:spcBef>
            <a:spcAft>
              <a:spcPct val="35000"/>
            </a:spcAft>
          </a:pPr>
          <a:endParaRPr lang="en-US" sz="900" dirty="0">
            <a:solidFill>
              <a:schemeClr val="tx1"/>
            </a:solidFill>
          </a:endParaRPr>
        </a:p>
      </dgm:t>
    </dgm:pt>
    <dgm:pt modelId="{997D6A1E-2EBA-4051-8CC6-FDD7D040E1D2}" type="parTrans" cxnId="{3D41CC5E-B40E-4488-BECD-944CA3059EE5}">
      <dgm:prSet/>
      <dgm:spPr>
        <a:ln>
          <a:solidFill>
            <a:schemeClr val="tx1"/>
          </a:solidFill>
        </a:ln>
      </dgm:spPr>
      <dgm:t>
        <a:bodyPr/>
        <a:lstStyle/>
        <a:p>
          <a:endParaRPr lang="en-US">
            <a:solidFill>
              <a:schemeClr val="tx1"/>
            </a:solidFill>
          </a:endParaRPr>
        </a:p>
      </dgm:t>
    </dgm:pt>
    <dgm:pt modelId="{30327A99-433E-4457-8B53-2158609A7C55}" type="sibTrans" cxnId="{3D41CC5E-B40E-4488-BECD-944CA3059EE5}">
      <dgm:prSet/>
      <dgm:spPr/>
      <dgm:t>
        <a:bodyPr/>
        <a:lstStyle/>
        <a:p>
          <a:endParaRPr lang="en-US">
            <a:solidFill>
              <a:schemeClr val="tx1"/>
            </a:solidFill>
          </a:endParaRPr>
        </a:p>
      </dgm:t>
    </dgm:pt>
    <dgm:pt modelId="{2546ECB7-3A40-4130-9F50-288BFCD1E6B2}">
      <dgm:prSe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b="1" dirty="0" smtClean="0">
              <a:solidFill>
                <a:schemeClr val="tx1"/>
              </a:solidFill>
            </a:rPr>
            <a:t>Source Rock Analysis (SRA)</a:t>
          </a:r>
        </a:p>
        <a:p>
          <a:r>
            <a:rPr lang="en-US" b="1" dirty="0" smtClean="0">
              <a:solidFill>
                <a:schemeClr val="tx1"/>
              </a:solidFill>
            </a:rPr>
            <a:t>TOC</a:t>
          </a:r>
          <a:endParaRPr lang="en-US" b="1" dirty="0">
            <a:solidFill>
              <a:schemeClr val="tx1"/>
            </a:solidFill>
          </a:endParaRPr>
        </a:p>
      </dgm:t>
    </dgm:pt>
    <dgm:pt modelId="{AA1D5E2E-7D59-499E-8528-97308FD65A96}" type="parTrans" cxnId="{E1B978F1-6522-4FA4-9C65-4071F6F6558B}">
      <dgm:prSet/>
      <dgm:spPr>
        <a:ln>
          <a:solidFill>
            <a:schemeClr val="tx1"/>
          </a:solidFill>
        </a:ln>
      </dgm:spPr>
      <dgm:t>
        <a:bodyPr/>
        <a:lstStyle/>
        <a:p>
          <a:endParaRPr lang="en-US">
            <a:solidFill>
              <a:schemeClr val="tx1"/>
            </a:solidFill>
          </a:endParaRPr>
        </a:p>
      </dgm:t>
    </dgm:pt>
    <dgm:pt modelId="{CD1F16B2-DCF7-44BE-B6C6-A0DE4E5C3346}" type="sibTrans" cxnId="{E1B978F1-6522-4FA4-9C65-4071F6F6558B}">
      <dgm:prSet/>
      <dgm:spPr/>
      <dgm:t>
        <a:bodyPr/>
        <a:lstStyle/>
        <a:p>
          <a:endParaRPr lang="en-US">
            <a:solidFill>
              <a:schemeClr val="tx1"/>
            </a:solidFill>
          </a:endParaRPr>
        </a:p>
      </dgm:t>
    </dgm:pt>
    <dgm:pt modelId="{8C29F3AC-89DD-4098-8DCC-C689E529A311}">
      <dgm:prSe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b="1" dirty="0" smtClean="0">
              <a:solidFill>
                <a:schemeClr val="tx1"/>
              </a:solidFill>
            </a:rPr>
            <a:t>FIB/SEM</a:t>
          </a:r>
        </a:p>
        <a:p>
          <a:r>
            <a:rPr lang="en-US" b="1" dirty="0" smtClean="0">
              <a:solidFill>
                <a:schemeClr val="tx1"/>
              </a:solidFill>
            </a:rPr>
            <a:t>Hg </a:t>
          </a:r>
          <a:r>
            <a:rPr lang="en-US" b="1" dirty="0" err="1" smtClean="0">
              <a:solidFill>
                <a:schemeClr val="tx1"/>
              </a:solidFill>
            </a:rPr>
            <a:t>porosimetry</a:t>
          </a:r>
          <a:endParaRPr lang="en-US" b="1" dirty="0">
            <a:solidFill>
              <a:schemeClr val="tx1"/>
            </a:solidFill>
          </a:endParaRPr>
        </a:p>
      </dgm:t>
    </dgm:pt>
    <dgm:pt modelId="{4FA2960A-138A-4564-AC22-4D4281BD7558}" type="parTrans" cxnId="{51C1A485-E0BD-4C77-A2FA-5A0570A66B99}">
      <dgm:prSet/>
      <dgm:spPr>
        <a:ln>
          <a:solidFill>
            <a:schemeClr val="tx1"/>
          </a:solidFill>
        </a:ln>
      </dgm:spPr>
      <dgm:t>
        <a:bodyPr/>
        <a:lstStyle/>
        <a:p>
          <a:endParaRPr lang="en-US">
            <a:solidFill>
              <a:schemeClr val="tx1"/>
            </a:solidFill>
          </a:endParaRPr>
        </a:p>
      </dgm:t>
    </dgm:pt>
    <dgm:pt modelId="{3790F363-F0EB-4FED-8A51-81A8C9B7D211}" type="sibTrans" cxnId="{51C1A485-E0BD-4C77-A2FA-5A0570A66B99}">
      <dgm:prSet/>
      <dgm:spPr/>
      <dgm:t>
        <a:bodyPr/>
        <a:lstStyle/>
        <a:p>
          <a:endParaRPr lang="en-US">
            <a:solidFill>
              <a:schemeClr val="tx1"/>
            </a:solidFill>
          </a:endParaRPr>
        </a:p>
      </dgm:t>
    </dgm:pt>
    <dgm:pt modelId="{D9D53730-7235-49D3-A9F4-251F758B90AE}">
      <dgm:prSe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b="1" dirty="0" smtClean="0">
              <a:solidFill>
                <a:schemeClr val="tx1"/>
              </a:solidFill>
            </a:rPr>
            <a:t>XRD</a:t>
          </a:r>
          <a:r>
            <a:rPr lang="en-US" b="1" baseline="0" dirty="0" smtClean="0">
              <a:solidFill>
                <a:schemeClr val="tx1"/>
              </a:solidFill>
            </a:rPr>
            <a:t> Analysis</a:t>
          </a:r>
          <a:endParaRPr lang="en-US" b="1" dirty="0">
            <a:solidFill>
              <a:schemeClr val="tx1"/>
            </a:solidFill>
          </a:endParaRPr>
        </a:p>
      </dgm:t>
    </dgm:pt>
    <dgm:pt modelId="{3455A556-8A3D-4B07-993D-8FC2FC777890}" type="parTrans" cxnId="{CD6C34C2-2924-4284-BDC3-6C6A2B001E42}">
      <dgm:prSet/>
      <dgm:spPr>
        <a:ln>
          <a:solidFill>
            <a:schemeClr val="tx1"/>
          </a:solidFill>
        </a:ln>
      </dgm:spPr>
      <dgm:t>
        <a:bodyPr/>
        <a:lstStyle/>
        <a:p>
          <a:endParaRPr lang="en-US">
            <a:solidFill>
              <a:schemeClr val="tx1"/>
            </a:solidFill>
          </a:endParaRPr>
        </a:p>
      </dgm:t>
    </dgm:pt>
    <dgm:pt modelId="{44AD73CE-E3C1-431B-A5FE-E79822BEF5C1}" type="sibTrans" cxnId="{CD6C34C2-2924-4284-BDC3-6C6A2B001E42}">
      <dgm:prSet/>
      <dgm:spPr/>
      <dgm:t>
        <a:bodyPr/>
        <a:lstStyle/>
        <a:p>
          <a:endParaRPr lang="en-US">
            <a:solidFill>
              <a:schemeClr val="tx1"/>
            </a:solidFill>
          </a:endParaRPr>
        </a:p>
      </dgm:t>
    </dgm:pt>
    <dgm:pt modelId="{E8BB78A0-C071-462A-B957-D579A4CE908C}">
      <dgm:prSet phldrT="[Text]" custT="1"/>
      <dgm:spPr>
        <a:solidFill>
          <a:schemeClr val="bg1">
            <a:lumMod val="65000"/>
          </a:schemeClr>
        </a:solidFill>
        <a:scene3d>
          <a:camera prst="orthographicFront"/>
          <a:lightRig rig="threePt" dir="t"/>
        </a:scene3d>
        <a:sp3d contourW="12700">
          <a:bevelT/>
          <a:contourClr>
            <a:schemeClr val="tx1"/>
          </a:contourClr>
        </a:sp3d>
      </dgm:spPr>
      <dgm:t>
        <a:bodyPr/>
        <a:lstStyle/>
        <a:p>
          <a:pPr algn="ctr">
            <a:spcAft>
              <a:spcPts val="0"/>
            </a:spcAft>
          </a:pPr>
          <a:endParaRPr lang="en-US" sz="1200" b="1" dirty="0" smtClean="0">
            <a:solidFill>
              <a:srgbClr val="C00000"/>
            </a:solidFill>
            <a:effectLst/>
          </a:endParaRPr>
        </a:p>
        <a:p>
          <a:pPr algn="ctr">
            <a:spcAft>
              <a:spcPts val="0"/>
            </a:spcAft>
          </a:pPr>
          <a:r>
            <a:rPr lang="en-US" sz="1200" b="1" dirty="0" smtClean="0">
              <a:solidFill>
                <a:srgbClr val="C00000"/>
              </a:solidFill>
              <a:effectLst/>
            </a:rPr>
            <a:t>S. Sharma Lab</a:t>
          </a:r>
        </a:p>
        <a:p>
          <a:pPr algn="ctr">
            <a:spcAft>
              <a:spcPts val="0"/>
            </a:spcAft>
          </a:pPr>
          <a:endParaRPr lang="en-US" sz="1000" b="1" dirty="0" smtClean="0">
            <a:solidFill>
              <a:schemeClr val="tx1"/>
            </a:solidFill>
          </a:endParaRPr>
        </a:p>
        <a:p>
          <a:pPr marL="112713" indent="-112713" algn="l">
            <a:spcAft>
              <a:spcPts val="600"/>
            </a:spcAft>
          </a:pPr>
          <a:r>
            <a:rPr lang="en-US" sz="1000" b="1" dirty="0" smtClean="0">
              <a:solidFill>
                <a:schemeClr val="tx1"/>
              </a:solidFill>
            </a:rPr>
            <a:t>*  ID Sample based on  core depth</a:t>
          </a:r>
        </a:p>
        <a:p>
          <a:pPr marL="112713" indent="-112713" algn="l">
            <a:spcAft>
              <a:spcPts val="600"/>
            </a:spcAft>
          </a:pPr>
          <a:r>
            <a:rPr lang="en-US" sz="1000" b="1" dirty="0" smtClean="0">
              <a:solidFill>
                <a:schemeClr val="tx1"/>
              </a:solidFill>
            </a:rPr>
            <a:t>*  Sides chipped off</a:t>
          </a:r>
        </a:p>
        <a:p>
          <a:pPr marL="112713" indent="-112713" algn="l">
            <a:spcAft>
              <a:spcPts val="600"/>
            </a:spcAft>
          </a:pPr>
          <a:r>
            <a:rPr lang="en-US" sz="1000" b="1" dirty="0" smtClean="0">
              <a:solidFill>
                <a:schemeClr val="tx1"/>
              </a:solidFill>
            </a:rPr>
            <a:t>*  Sample ground &amp; homogenized </a:t>
          </a:r>
        </a:p>
        <a:p>
          <a:pPr marL="112713" indent="-112713" algn="l">
            <a:spcAft>
              <a:spcPts val="600"/>
            </a:spcAft>
          </a:pPr>
          <a:r>
            <a:rPr lang="en-US" sz="1000" b="1" dirty="0" smtClean="0">
              <a:solidFill>
                <a:schemeClr val="tx1"/>
              </a:solidFill>
            </a:rPr>
            <a:t>*  Sample split using a splitter </a:t>
          </a:r>
        </a:p>
        <a:p>
          <a:pPr marL="112713" indent="-112713" algn="l">
            <a:spcAft>
              <a:spcPts val="600"/>
            </a:spcAft>
          </a:pPr>
          <a:r>
            <a:rPr lang="en-US" sz="1000" b="1" dirty="0" smtClean="0">
              <a:solidFill>
                <a:schemeClr val="tx1"/>
              </a:solidFill>
            </a:rPr>
            <a:t>*  Sample aliquots distributed to different PI’s</a:t>
          </a:r>
        </a:p>
        <a:p>
          <a:pPr algn="l">
            <a:spcAft>
              <a:spcPct val="35000"/>
            </a:spcAft>
          </a:pPr>
          <a:endParaRPr lang="en-US" sz="1000" dirty="0" smtClean="0">
            <a:solidFill>
              <a:schemeClr val="bg1"/>
            </a:solidFill>
          </a:endParaRPr>
        </a:p>
      </dgm:t>
    </dgm:pt>
    <dgm:pt modelId="{6F4A99AE-3EEC-4FA2-AA42-07C055A159E6}" type="sibTrans" cxnId="{D2DE989B-08E0-4975-AF9A-9AE0D615DCD1}">
      <dgm:prSet/>
      <dgm:spPr/>
      <dgm:t>
        <a:bodyPr/>
        <a:lstStyle/>
        <a:p>
          <a:endParaRPr lang="en-US">
            <a:solidFill>
              <a:schemeClr val="tx1"/>
            </a:solidFill>
          </a:endParaRPr>
        </a:p>
      </dgm:t>
    </dgm:pt>
    <dgm:pt modelId="{C8E0DCE2-F5A8-417D-82A3-7AD2D8F368CD}" type="parTrans" cxnId="{D2DE989B-08E0-4975-AF9A-9AE0D615DCD1}">
      <dgm:prSet/>
      <dgm:spPr/>
      <dgm:t>
        <a:bodyPr/>
        <a:lstStyle/>
        <a:p>
          <a:endParaRPr lang="en-US">
            <a:solidFill>
              <a:schemeClr val="tx1"/>
            </a:solidFill>
          </a:endParaRPr>
        </a:p>
      </dgm:t>
    </dgm:pt>
    <dgm:pt modelId="{DD7C3B87-9A50-4361-96B8-736374E5284B}" type="pres">
      <dgm:prSet presAssocID="{DBD11704-C47D-4AFD-8FDC-AB98F06571F7}" presName="diagram" presStyleCnt="0">
        <dgm:presLayoutVars>
          <dgm:chPref val="1"/>
          <dgm:dir/>
          <dgm:animOne val="branch"/>
          <dgm:animLvl val="lvl"/>
          <dgm:resizeHandles val="exact"/>
        </dgm:presLayoutVars>
      </dgm:prSet>
      <dgm:spPr/>
      <dgm:t>
        <a:bodyPr/>
        <a:lstStyle/>
        <a:p>
          <a:endParaRPr lang="en-US"/>
        </a:p>
      </dgm:t>
    </dgm:pt>
    <dgm:pt modelId="{315CDA7C-919E-43A2-835E-8B96AB6BF809}" type="pres">
      <dgm:prSet presAssocID="{E8BB78A0-C071-462A-B957-D579A4CE908C}" presName="root1" presStyleCnt="0"/>
      <dgm:spPr/>
    </dgm:pt>
    <dgm:pt modelId="{74D57675-EA58-4FDC-A335-FA44C31C4B53}" type="pres">
      <dgm:prSet presAssocID="{E8BB78A0-C071-462A-B957-D579A4CE908C}" presName="LevelOneTextNode" presStyleLbl="node0" presStyleIdx="0" presStyleCnt="1" custScaleX="79025" custScaleY="248810" custLinFactNeighborX="3563" custLinFactNeighborY="566">
        <dgm:presLayoutVars>
          <dgm:chPref val="3"/>
        </dgm:presLayoutVars>
      </dgm:prSet>
      <dgm:spPr/>
      <dgm:t>
        <a:bodyPr/>
        <a:lstStyle/>
        <a:p>
          <a:endParaRPr lang="en-US"/>
        </a:p>
      </dgm:t>
    </dgm:pt>
    <dgm:pt modelId="{6FFB8425-8C4C-469F-B954-7EA4ACB44424}" type="pres">
      <dgm:prSet presAssocID="{E8BB78A0-C071-462A-B957-D579A4CE908C}" presName="level2hierChild" presStyleCnt="0"/>
      <dgm:spPr/>
    </dgm:pt>
    <dgm:pt modelId="{433B0658-9061-4D8F-98D2-5A2B617E009A}" type="pres">
      <dgm:prSet presAssocID="{97BAA803-6DAA-409A-BC20-0A8C2362A8F6}" presName="conn2-1" presStyleLbl="parChTrans1D2" presStyleIdx="0" presStyleCnt="5"/>
      <dgm:spPr/>
      <dgm:t>
        <a:bodyPr/>
        <a:lstStyle/>
        <a:p>
          <a:endParaRPr lang="en-US"/>
        </a:p>
      </dgm:t>
    </dgm:pt>
    <dgm:pt modelId="{AD65EF28-1472-465B-9555-8A56691FEEA2}" type="pres">
      <dgm:prSet presAssocID="{97BAA803-6DAA-409A-BC20-0A8C2362A8F6}" presName="connTx" presStyleLbl="parChTrans1D2" presStyleIdx="0" presStyleCnt="5"/>
      <dgm:spPr/>
      <dgm:t>
        <a:bodyPr/>
        <a:lstStyle/>
        <a:p>
          <a:endParaRPr lang="en-US"/>
        </a:p>
      </dgm:t>
    </dgm:pt>
    <dgm:pt modelId="{26B2A4E4-FD6C-402D-AAD3-2570D35752A1}" type="pres">
      <dgm:prSet presAssocID="{E716C555-236F-44BE-AFE2-23432B456A79}" presName="root2" presStyleCnt="0"/>
      <dgm:spPr/>
    </dgm:pt>
    <dgm:pt modelId="{703A1481-5E0A-4704-A5D3-F33E9A937B6D}" type="pres">
      <dgm:prSet presAssocID="{E716C555-236F-44BE-AFE2-23432B456A79}" presName="LevelTwoTextNode" presStyleLbl="node2" presStyleIdx="0" presStyleCnt="5" custScaleY="94575">
        <dgm:presLayoutVars>
          <dgm:chPref val="3"/>
        </dgm:presLayoutVars>
      </dgm:prSet>
      <dgm:spPr/>
      <dgm:t>
        <a:bodyPr/>
        <a:lstStyle/>
        <a:p>
          <a:endParaRPr lang="en-US"/>
        </a:p>
      </dgm:t>
    </dgm:pt>
    <dgm:pt modelId="{2443E648-0D03-4181-AE7B-032D2A2B2AC4}" type="pres">
      <dgm:prSet presAssocID="{E716C555-236F-44BE-AFE2-23432B456A79}" presName="level3hierChild" presStyleCnt="0"/>
      <dgm:spPr/>
    </dgm:pt>
    <dgm:pt modelId="{83CC276A-62BB-43D6-B6BF-28189448456B}" type="pres">
      <dgm:prSet presAssocID="{12DBA271-FDB4-4294-B09F-0D1B79815FB1}" presName="conn2-1" presStyleLbl="parChTrans1D3" presStyleIdx="0" presStyleCnt="5"/>
      <dgm:spPr/>
      <dgm:t>
        <a:bodyPr/>
        <a:lstStyle/>
        <a:p>
          <a:endParaRPr lang="en-US"/>
        </a:p>
      </dgm:t>
    </dgm:pt>
    <dgm:pt modelId="{D040291B-4A4E-4BB7-8BCF-B88BCFF53FC3}" type="pres">
      <dgm:prSet presAssocID="{12DBA271-FDB4-4294-B09F-0D1B79815FB1}" presName="connTx" presStyleLbl="parChTrans1D3" presStyleIdx="0" presStyleCnt="5"/>
      <dgm:spPr/>
      <dgm:t>
        <a:bodyPr/>
        <a:lstStyle/>
        <a:p>
          <a:endParaRPr lang="en-US"/>
        </a:p>
      </dgm:t>
    </dgm:pt>
    <dgm:pt modelId="{9561EDAA-70D0-49BE-9967-35FCF70E34D9}" type="pres">
      <dgm:prSet presAssocID="{B79461C8-F06D-44EC-AC5A-A335DDA358B1}" presName="root2" presStyleCnt="0"/>
      <dgm:spPr/>
    </dgm:pt>
    <dgm:pt modelId="{5B98ED47-220B-46A2-85BD-F06C0A365D47}" type="pres">
      <dgm:prSet presAssocID="{B79461C8-F06D-44EC-AC5A-A335DDA358B1}" presName="LevelTwoTextNode" presStyleLbl="node3" presStyleIdx="0" presStyleCnt="5">
        <dgm:presLayoutVars>
          <dgm:chPref val="3"/>
        </dgm:presLayoutVars>
      </dgm:prSet>
      <dgm:spPr/>
      <dgm:t>
        <a:bodyPr/>
        <a:lstStyle/>
        <a:p>
          <a:endParaRPr lang="en-US"/>
        </a:p>
      </dgm:t>
    </dgm:pt>
    <dgm:pt modelId="{14B005AB-CB13-4944-8960-6FD3FDC086F3}" type="pres">
      <dgm:prSet presAssocID="{B79461C8-F06D-44EC-AC5A-A335DDA358B1}" presName="level3hierChild" presStyleCnt="0"/>
      <dgm:spPr/>
    </dgm:pt>
    <dgm:pt modelId="{4CDD1A5D-77BD-4353-BEAA-57815E44550C}" type="pres">
      <dgm:prSet presAssocID="{CB4F1470-7DCB-464A-80EB-CABB3546EC47}" presName="conn2-1" presStyleLbl="parChTrans1D2" presStyleIdx="1" presStyleCnt="5"/>
      <dgm:spPr/>
      <dgm:t>
        <a:bodyPr/>
        <a:lstStyle/>
        <a:p>
          <a:endParaRPr lang="en-US"/>
        </a:p>
      </dgm:t>
    </dgm:pt>
    <dgm:pt modelId="{EC07DC63-F9AF-40E6-B849-B77A4C0D5E18}" type="pres">
      <dgm:prSet presAssocID="{CB4F1470-7DCB-464A-80EB-CABB3546EC47}" presName="connTx" presStyleLbl="parChTrans1D2" presStyleIdx="1" presStyleCnt="5"/>
      <dgm:spPr/>
      <dgm:t>
        <a:bodyPr/>
        <a:lstStyle/>
        <a:p>
          <a:endParaRPr lang="en-US"/>
        </a:p>
      </dgm:t>
    </dgm:pt>
    <dgm:pt modelId="{0B7B24F1-B076-4CDC-983F-A6ADAFFB01A0}" type="pres">
      <dgm:prSet presAssocID="{0FD744D7-BD8F-4A3D-96F5-6917E6C6C2B9}" presName="root2" presStyleCnt="0"/>
      <dgm:spPr/>
    </dgm:pt>
    <dgm:pt modelId="{632D90D2-6E08-4EDC-931C-09C777BF6343}" type="pres">
      <dgm:prSet presAssocID="{0FD744D7-BD8F-4A3D-96F5-6917E6C6C2B9}" presName="LevelTwoTextNode" presStyleLbl="node2" presStyleIdx="1" presStyleCnt="5">
        <dgm:presLayoutVars>
          <dgm:chPref val="3"/>
        </dgm:presLayoutVars>
      </dgm:prSet>
      <dgm:spPr/>
      <dgm:t>
        <a:bodyPr/>
        <a:lstStyle/>
        <a:p>
          <a:endParaRPr lang="en-US"/>
        </a:p>
      </dgm:t>
    </dgm:pt>
    <dgm:pt modelId="{4550B8DD-065E-4751-99DA-55201D5D5B2B}" type="pres">
      <dgm:prSet presAssocID="{0FD744D7-BD8F-4A3D-96F5-6917E6C6C2B9}" presName="level3hierChild" presStyleCnt="0"/>
      <dgm:spPr/>
    </dgm:pt>
    <dgm:pt modelId="{38C2B466-8805-4E46-B27D-78492EEE189B}" type="pres">
      <dgm:prSet presAssocID="{BF438A20-CD0B-442D-9908-E00E64809A9E}" presName="conn2-1" presStyleLbl="parChTrans1D3" presStyleIdx="1" presStyleCnt="5"/>
      <dgm:spPr/>
      <dgm:t>
        <a:bodyPr/>
        <a:lstStyle/>
        <a:p>
          <a:endParaRPr lang="en-US"/>
        </a:p>
      </dgm:t>
    </dgm:pt>
    <dgm:pt modelId="{DD12F5C7-C2BC-4463-AB76-E4ADC897F49D}" type="pres">
      <dgm:prSet presAssocID="{BF438A20-CD0B-442D-9908-E00E64809A9E}" presName="connTx" presStyleLbl="parChTrans1D3" presStyleIdx="1" presStyleCnt="5"/>
      <dgm:spPr/>
      <dgm:t>
        <a:bodyPr/>
        <a:lstStyle/>
        <a:p>
          <a:endParaRPr lang="en-US"/>
        </a:p>
      </dgm:t>
    </dgm:pt>
    <dgm:pt modelId="{0DA69E4B-126C-4E67-8178-34E609E85A8D}" type="pres">
      <dgm:prSet presAssocID="{B31EF08D-59E7-4023-80C8-022B73240E67}" presName="root2" presStyleCnt="0"/>
      <dgm:spPr/>
    </dgm:pt>
    <dgm:pt modelId="{4DF09D7B-36DA-45A0-8D40-693D47BFE611}" type="pres">
      <dgm:prSet presAssocID="{B31EF08D-59E7-4023-80C8-022B73240E67}" presName="LevelTwoTextNode" presStyleLbl="node3" presStyleIdx="1" presStyleCnt="5">
        <dgm:presLayoutVars>
          <dgm:chPref val="3"/>
        </dgm:presLayoutVars>
      </dgm:prSet>
      <dgm:spPr/>
      <dgm:t>
        <a:bodyPr/>
        <a:lstStyle/>
        <a:p>
          <a:endParaRPr lang="en-US"/>
        </a:p>
      </dgm:t>
    </dgm:pt>
    <dgm:pt modelId="{D6754236-AFCC-416E-8FD3-50FBE395F6F6}" type="pres">
      <dgm:prSet presAssocID="{B31EF08D-59E7-4023-80C8-022B73240E67}" presName="level3hierChild" presStyleCnt="0"/>
      <dgm:spPr/>
    </dgm:pt>
    <dgm:pt modelId="{B5B3FF61-4740-4E0B-864C-F7EDA85C54AD}" type="pres">
      <dgm:prSet presAssocID="{997D6A1E-2EBA-4051-8CC6-FDD7D040E1D2}" presName="conn2-1" presStyleLbl="parChTrans1D2" presStyleIdx="2" presStyleCnt="5"/>
      <dgm:spPr/>
      <dgm:t>
        <a:bodyPr/>
        <a:lstStyle/>
        <a:p>
          <a:endParaRPr lang="en-US"/>
        </a:p>
      </dgm:t>
    </dgm:pt>
    <dgm:pt modelId="{B3EA6CBD-8B26-43CC-A3B4-E78F23B3344E}" type="pres">
      <dgm:prSet presAssocID="{997D6A1E-2EBA-4051-8CC6-FDD7D040E1D2}" presName="connTx" presStyleLbl="parChTrans1D2" presStyleIdx="2" presStyleCnt="5"/>
      <dgm:spPr/>
      <dgm:t>
        <a:bodyPr/>
        <a:lstStyle/>
        <a:p>
          <a:endParaRPr lang="en-US"/>
        </a:p>
      </dgm:t>
    </dgm:pt>
    <dgm:pt modelId="{74FF3A23-82C9-43E5-9F5D-183DEDD616CB}" type="pres">
      <dgm:prSet presAssocID="{915675CF-5BFD-470F-81E4-D657D112647E}" presName="root2" presStyleCnt="0"/>
      <dgm:spPr/>
    </dgm:pt>
    <dgm:pt modelId="{EBA7FB5A-2EA2-45E9-AD1B-DDC689584F06}" type="pres">
      <dgm:prSet presAssocID="{915675CF-5BFD-470F-81E4-D657D112647E}" presName="LevelTwoTextNode" presStyleLbl="node2" presStyleIdx="2" presStyleCnt="5">
        <dgm:presLayoutVars>
          <dgm:chPref val="3"/>
        </dgm:presLayoutVars>
      </dgm:prSet>
      <dgm:spPr/>
      <dgm:t>
        <a:bodyPr/>
        <a:lstStyle/>
        <a:p>
          <a:endParaRPr lang="en-US"/>
        </a:p>
      </dgm:t>
    </dgm:pt>
    <dgm:pt modelId="{9A7C51CC-78A2-41F9-9C46-6DC72C00EC74}" type="pres">
      <dgm:prSet presAssocID="{915675CF-5BFD-470F-81E4-D657D112647E}" presName="level3hierChild" presStyleCnt="0"/>
      <dgm:spPr/>
    </dgm:pt>
    <dgm:pt modelId="{2D2AD6FB-6062-4948-8AEC-99DA8252A5E6}" type="pres">
      <dgm:prSet presAssocID="{AA1D5E2E-7D59-499E-8528-97308FD65A96}" presName="conn2-1" presStyleLbl="parChTrans1D3" presStyleIdx="2" presStyleCnt="5"/>
      <dgm:spPr/>
      <dgm:t>
        <a:bodyPr/>
        <a:lstStyle/>
        <a:p>
          <a:endParaRPr lang="en-US"/>
        </a:p>
      </dgm:t>
    </dgm:pt>
    <dgm:pt modelId="{00BF545B-0207-4C07-B06F-A14EBFF58528}" type="pres">
      <dgm:prSet presAssocID="{AA1D5E2E-7D59-499E-8528-97308FD65A96}" presName="connTx" presStyleLbl="parChTrans1D3" presStyleIdx="2" presStyleCnt="5"/>
      <dgm:spPr/>
      <dgm:t>
        <a:bodyPr/>
        <a:lstStyle/>
        <a:p>
          <a:endParaRPr lang="en-US"/>
        </a:p>
      </dgm:t>
    </dgm:pt>
    <dgm:pt modelId="{9804CC7B-B46F-4FAF-B3E9-6420D5E519A8}" type="pres">
      <dgm:prSet presAssocID="{2546ECB7-3A40-4130-9F50-288BFCD1E6B2}" presName="root2" presStyleCnt="0"/>
      <dgm:spPr/>
    </dgm:pt>
    <dgm:pt modelId="{705E9F0D-9653-4387-947D-1F638019DA35}" type="pres">
      <dgm:prSet presAssocID="{2546ECB7-3A40-4130-9F50-288BFCD1E6B2}" presName="LevelTwoTextNode" presStyleLbl="node3" presStyleIdx="2" presStyleCnt="5">
        <dgm:presLayoutVars>
          <dgm:chPref val="3"/>
        </dgm:presLayoutVars>
      </dgm:prSet>
      <dgm:spPr/>
      <dgm:t>
        <a:bodyPr/>
        <a:lstStyle/>
        <a:p>
          <a:endParaRPr lang="en-US"/>
        </a:p>
      </dgm:t>
    </dgm:pt>
    <dgm:pt modelId="{153F5D44-4C57-4611-80D5-88E201DE6D25}" type="pres">
      <dgm:prSet presAssocID="{2546ECB7-3A40-4130-9F50-288BFCD1E6B2}" presName="level3hierChild" presStyleCnt="0"/>
      <dgm:spPr/>
    </dgm:pt>
    <dgm:pt modelId="{AE857F10-B691-49D4-9F66-BA95BCD56BAD}" type="pres">
      <dgm:prSet presAssocID="{32B39455-455F-4D91-BE4E-E78C385455A9}" presName="conn2-1" presStyleLbl="parChTrans1D2" presStyleIdx="3" presStyleCnt="5"/>
      <dgm:spPr/>
      <dgm:t>
        <a:bodyPr/>
        <a:lstStyle/>
        <a:p>
          <a:endParaRPr lang="en-US"/>
        </a:p>
      </dgm:t>
    </dgm:pt>
    <dgm:pt modelId="{B59C5B18-B91F-419B-BCB5-80AE885E17E0}" type="pres">
      <dgm:prSet presAssocID="{32B39455-455F-4D91-BE4E-E78C385455A9}" presName="connTx" presStyleLbl="parChTrans1D2" presStyleIdx="3" presStyleCnt="5"/>
      <dgm:spPr/>
      <dgm:t>
        <a:bodyPr/>
        <a:lstStyle/>
        <a:p>
          <a:endParaRPr lang="en-US"/>
        </a:p>
      </dgm:t>
    </dgm:pt>
    <dgm:pt modelId="{8595E397-AF58-48BB-A95E-870A34885031}" type="pres">
      <dgm:prSet presAssocID="{A386EFEC-1F4C-42DD-8391-450D9E63B623}" presName="root2" presStyleCnt="0"/>
      <dgm:spPr/>
    </dgm:pt>
    <dgm:pt modelId="{54D0A4CD-D6C3-4A8F-9C3B-76026BBD05CA}" type="pres">
      <dgm:prSet presAssocID="{A386EFEC-1F4C-42DD-8391-450D9E63B623}" presName="LevelTwoTextNode" presStyleLbl="node2" presStyleIdx="3" presStyleCnt="5">
        <dgm:presLayoutVars>
          <dgm:chPref val="3"/>
        </dgm:presLayoutVars>
      </dgm:prSet>
      <dgm:spPr/>
      <dgm:t>
        <a:bodyPr/>
        <a:lstStyle/>
        <a:p>
          <a:endParaRPr lang="en-US"/>
        </a:p>
      </dgm:t>
    </dgm:pt>
    <dgm:pt modelId="{308E13C3-161D-4410-B20A-503FF4C48A17}" type="pres">
      <dgm:prSet presAssocID="{A386EFEC-1F4C-42DD-8391-450D9E63B623}" presName="level3hierChild" presStyleCnt="0"/>
      <dgm:spPr/>
    </dgm:pt>
    <dgm:pt modelId="{96B39818-634F-44BC-8EB1-971F94C8510F}" type="pres">
      <dgm:prSet presAssocID="{3455A556-8A3D-4B07-993D-8FC2FC777890}" presName="conn2-1" presStyleLbl="parChTrans1D3" presStyleIdx="3" presStyleCnt="5"/>
      <dgm:spPr/>
      <dgm:t>
        <a:bodyPr/>
        <a:lstStyle/>
        <a:p>
          <a:endParaRPr lang="en-US"/>
        </a:p>
      </dgm:t>
    </dgm:pt>
    <dgm:pt modelId="{DDF813B3-1CFA-48F8-9A87-F9024B21048C}" type="pres">
      <dgm:prSet presAssocID="{3455A556-8A3D-4B07-993D-8FC2FC777890}" presName="connTx" presStyleLbl="parChTrans1D3" presStyleIdx="3" presStyleCnt="5"/>
      <dgm:spPr/>
      <dgm:t>
        <a:bodyPr/>
        <a:lstStyle/>
        <a:p>
          <a:endParaRPr lang="en-US"/>
        </a:p>
      </dgm:t>
    </dgm:pt>
    <dgm:pt modelId="{3249E86B-194A-4B0C-96CE-16809C40D956}" type="pres">
      <dgm:prSet presAssocID="{D9D53730-7235-49D3-A9F4-251F758B90AE}" presName="root2" presStyleCnt="0"/>
      <dgm:spPr/>
    </dgm:pt>
    <dgm:pt modelId="{0938FF53-D0D1-4CEF-AF77-EB4804912FA5}" type="pres">
      <dgm:prSet presAssocID="{D9D53730-7235-49D3-A9F4-251F758B90AE}" presName="LevelTwoTextNode" presStyleLbl="node3" presStyleIdx="3" presStyleCnt="5">
        <dgm:presLayoutVars>
          <dgm:chPref val="3"/>
        </dgm:presLayoutVars>
      </dgm:prSet>
      <dgm:spPr/>
      <dgm:t>
        <a:bodyPr/>
        <a:lstStyle/>
        <a:p>
          <a:endParaRPr lang="en-US"/>
        </a:p>
      </dgm:t>
    </dgm:pt>
    <dgm:pt modelId="{1D655383-D3A8-4F41-955E-7FB800BD6FC7}" type="pres">
      <dgm:prSet presAssocID="{D9D53730-7235-49D3-A9F4-251F758B90AE}" presName="level3hierChild" presStyleCnt="0"/>
      <dgm:spPr/>
    </dgm:pt>
    <dgm:pt modelId="{F3AED92F-5F72-42A2-9608-E867F0158EC3}" type="pres">
      <dgm:prSet presAssocID="{BEE3C32C-BA8A-4185-B070-612C538E492C}" presName="conn2-1" presStyleLbl="parChTrans1D2" presStyleIdx="4" presStyleCnt="5"/>
      <dgm:spPr/>
      <dgm:t>
        <a:bodyPr/>
        <a:lstStyle/>
        <a:p>
          <a:endParaRPr lang="en-US"/>
        </a:p>
      </dgm:t>
    </dgm:pt>
    <dgm:pt modelId="{95C3E963-B756-4892-8D67-4EA4E156FEC1}" type="pres">
      <dgm:prSet presAssocID="{BEE3C32C-BA8A-4185-B070-612C538E492C}" presName="connTx" presStyleLbl="parChTrans1D2" presStyleIdx="4" presStyleCnt="5"/>
      <dgm:spPr/>
      <dgm:t>
        <a:bodyPr/>
        <a:lstStyle/>
        <a:p>
          <a:endParaRPr lang="en-US"/>
        </a:p>
      </dgm:t>
    </dgm:pt>
    <dgm:pt modelId="{B33084C3-4D70-4680-86E0-446DAA3FB7E5}" type="pres">
      <dgm:prSet presAssocID="{78F41483-BE31-4E8F-88A1-A12C183D42AA}" presName="root2" presStyleCnt="0"/>
      <dgm:spPr/>
    </dgm:pt>
    <dgm:pt modelId="{10BA7356-F0E3-4A94-A569-E946CD30EB01}" type="pres">
      <dgm:prSet presAssocID="{78F41483-BE31-4E8F-88A1-A12C183D42AA}" presName="LevelTwoTextNode" presStyleLbl="node2" presStyleIdx="4" presStyleCnt="5">
        <dgm:presLayoutVars>
          <dgm:chPref val="3"/>
        </dgm:presLayoutVars>
      </dgm:prSet>
      <dgm:spPr/>
      <dgm:t>
        <a:bodyPr/>
        <a:lstStyle/>
        <a:p>
          <a:endParaRPr lang="en-US"/>
        </a:p>
      </dgm:t>
    </dgm:pt>
    <dgm:pt modelId="{1E6D4840-0394-41B6-84A3-08CB758B6775}" type="pres">
      <dgm:prSet presAssocID="{78F41483-BE31-4E8F-88A1-A12C183D42AA}" presName="level3hierChild" presStyleCnt="0"/>
      <dgm:spPr/>
    </dgm:pt>
    <dgm:pt modelId="{DD7D76F2-890B-4A6C-8621-95BB59C5E98A}" type="pres">
      <dgm:prSet presAssocID="{4FA2960A-138A-4564-AC22-4D4281BD7558}" presName="conn2-1" presStyleLbl="parChTrans1D3" presStyleIdx="4" presStyleCnt="5"/>
      <dgm:spPr/>
      <dgm:t>
        <a:bodyPr/>
        <a:lstStyle/>
        <a:p>
          <a:endParaRPr lang="en-US"/>
        </a:p>
      </dgm:t>
    </dgm:pt>
    <dgm:pt modelId="{E7353036-7AF9-4366-9934-4017D3C59F82}" type="pres">
      <dgm:prSet presAssocID="{4FA2960A-138A-4564-AC22-4D4281BD7558}" presName="connTx" presStyleLbl="parChTrans1D3" presStyleIdx="4" presStyleCnt="5"/>
      <dgm:spPr/>
      <dgm:t>
        <a:bodyPr/>
        <a:lstStyle/>
        <a:p>
          <a:endParaRPr lang="en-US"/>
        </a:p>
      </dgm:t>
    </dgm:pt>
    <dgm:pt modelId="{A332730F-A575-41DB-B735-4030A3C4CA96}" type="pres">
      <dgm:prSet presAssocID="{8C29F3AC-89DD-4098-8DCC-C689E529A311}" presName="root2" presStyleCnt="0"/>
      <dgm:spPr/>
    </dgm:pt>
    <dgm:pt modelId="{D8712690-C598-4892-8287-A8C98AB3DCD3}" type="pres">
      <dgm:prSet presAssocID="{8C29F3AC-89DD-4098-8DCC-C689E529A311}" presName="LevelTwoTextNode" presStyleLbl="node3" presStyleIdx="4" presStyleCnt="5">
        <dgm:presLayoutVars>
          <dgm:chPref val="3"/>
        </dgm:presLayoutVars>
      </dgm:prSet>
      <dgm:spPr/>
      <dgm:t>
        <a:bodyPr/>
        <a:lstStyle/>
        <a:p>
          <a:endParaRPr lang="en-US"/>
        </a:p>
      </dgm:t>
    </dgm:pt>
    <dgm:pt modelId="{BF23AD96-DADD-4377-B318-D1AB12C4E5B9}" type="pres">
      <dgm:prSet presAssocID="{8C29F3AC-89DD-4098-8DCC-C689E529A311}" presName="level3hierChild" presStyleCnt="0"/>
      <dgm:spPr/>
    </dgm:pt>
  </dgm:ptLst>
  <dgm:cxnLst>
    <dgm:cxn modelId="{5B0497D5-31A8-4FB4-89D2-F50241011B69}" type="presOf" srcId="{BEE3C32C-BA8A-4185-B070-612C538E492C}" destId="{F3AED92F-5F72-42A2-9608-E867F0158EC3}" srcOrd="0" destOrd="0" presId="urn:microsoft.com/office/officeart/2005/8/layout/hierarchy2"/>
    <dgm:cxn modelId="{AEF79FB7-37E0-46CC-A3DC-FC04FF49D1CA}" type="presOf" srcId="{4FA2960A-138A-4564-AC22-4D4281BD7558}" destId="{DD7D76F2-890B-4A6C-8621-95BB59C5E98A}" srcOrd="0" destOrd="0" presId="urn:microsoft.com/office/officeart/2005/8/layout/hierarchy2"/>
    <dgm:cxn modelId="{19C8BE53-6493-427E-B75E-433C7D548F34}" type="presOf" srcId="{BF438A20-CD0B-442D-9908-E00E64809A9E}" destId="{38C2B466-8805-4E46-B27D-78492EEE189B}" srcOrd="0" destOrd="0" presId="urn:microsoft.com/office/officeart/2005/8/layout/hierarchy2"/>
    <dgm:cxn modelId="{E4D44944-0A8D-4BDA-866E-A0290C6B5CD5}" type="presOf" srcId="{97BAA803-6DAA-409A-BC20-0A8C2362A8F6}" destId="{433B0658-9061-4D8F-98D2-5A2B617E009A}" srcOrd="0" destOrd="0" presId="urn:microsoft.com/office/officeart/2005/8/layout/hierarchy2"/>
    <dgm:cxn modelId="{51C1A485-E0BD-4C77-A2FA-5A0570A66B99}" srcId="{78F41483-BE31-4E8F-88A1-A12C183D42AA}" destId="{8C29F3AC-89DD-4098-8DCC-C689E529A311}" srcOrd="0" destOrd="0" parTransId="{4FA2960A-138A-4564-AC22-4D4281BD7558}" sibTransId="{3790F363-F0EB-4FED-8A51-81A8C9B7D211}"/>
    <dgm:cxn modelId="{C8AD077D-E268-445B-BF39-A5096EE5B5B4}" srcId="{E8BB78A0-C071-462A-B957-D579A4CE908C}" destId="{78F41483-BE31-4E8F-88A1-A12C183D42AA}" srcOrd="4" destOrd="0" parTransId="{BEE3C32C-BA8A-4185-B070-612C538E492C}" sibTransId="{4874E10C-F053-490B-ACEA-A174C96BE2CE}"/>
    <dgm:cxn modelId="{3D41CC5E-B40E-4488-BECD-944CA3059EE5}" srcId="{E8BB78A0-C071-462A-B957-D579A4CE908C}" destId="{915675CF-5BFD-470F-81E4-D657D112647E}" srcOrd="2" destOrd="0" parTransId="{997D6A1E-2EBA-4051-8CC6-FDD7D040E1D2}" sibTransId="{30327A99-433E-4457-8B53-2158609A7C55}"/>
    <dgm:cxn modelId="{87D6F944-047F-4E93-940F-207ED233CF48}" srcId="{E8BB78A0-C071-462A-B957-D579A4CE908C}" destId="{A386EFEC-1F4C-42DD-8391-450D9E63B623}" srcOrd="3" destOrd="0" parTransId="{32B39455-455F-4D91-BE4E-E78C385455A9}" sibTransId="{4FA84FD1-5A27-49A1-817E-8B46E88493B1}"/>
    <dgm:cxn modelId="{6A2BB2DB-AB5C-4F9F-B2FE-90915C5A3251}" type="presOf" srcId="{A386EFEC-1F4C-42DD-8391-450D9E63B623}" destId="{54D0A4CD-D6C3-4A8F-9C3B-76026BBD05CA}" srcOrd="0" destOrd="0" presId="urn:microsoft.com/office/officeart/2005/8/layout/hierarchy2"/>
    <dgm:cxn modelId="{5F3C2300-8D7E-4A93-962F-E9687FE9922D}" type="presOf" srcId="{AA1D5E2E-7D59-499E-8528-97308FD65A96}" destId="{00BF545B-0207-4C07-B06F-A14EBFF58528}" srcOrd="1" destOrd="0" presId="urn:microsoft.com/office/officeart/2005/8/layout/hierarchy2"/>
    <dgm:cxn modelId="{36447589-E6C5-4620-B210-A323323381F2}" type="presOf" srcId="{8C29F3AC-89DD-4098-8DCC-C689E529A311}" destId="{D8712690-C598-4892-8287-A8C98AB3DCD3}" srcOrd="0" destOrd="0" presId="urn:microsoft.com/office/officeart/2005/8/layout/hierarchy2"/>
    <dgm:cxn modelId="{2830C88C-4825-4A60-BB66-BAB9709B1F6D}" type="presOf" srcId="{AA1D5E2E-7D59-499E-8528-97308FD65A96}" destId="{2D2AD6FB-6062-4948-8AEC-99DA8252A5E6}" srcOrd="0" destOrd="0" presId="urn:microsoft.com/office/officeart/2005/8/layout/hierarchy2"/>
    <dgm:cxn modelId="{11370EB2-5588-4121-A304-4E2E538F0992}" srcId="{E716C555-236F-44BE-AFE2-23432B456A79}" destId="{B79461C8-F06D-44EC-AC5A-A335DDA358B1}" srcOrd="0" destOrd="0" parTransId="{12DBA271-FDB4-4294-B09F-0D1B79815FB1}" sibTransId="{4C80734B-7598-47CA-9F28-9C3FF4AF9556}"/>
    <dgm:cxn modelId="{7DC9EFF1-FA8E-41E3-BAF3-19B6FBB71176}" type="presOf" srcId="{E8BB78A0-C071-462A-B957-D579A4CE908C}" destId="{74D57675-EA58-4FDC-A335-FA44C31C4B53}" srcOrd="0" destOrd="0" presId="urn:microsoft.com/office/officeart/2005/8/layout/hierarchy2"/>
    <dgm:cxn modelId="{7E85985F-93C0-4156-8EFC-E8CA24DFCB46}" type="presOf" srcId="{BF438A20-CD0B-442D-9908-E00E64809A9E}" destId="{DD12F5C7-C2BC-4463-AB76-E4ADC897F49D}" srcOrd="1" destOrd="0" presId="urn:microsoft.com/office/officeart/2005/8/layout/hierarchy2"/>
    <dgm:cxn modelId="{D2E71AB1-6221-4913-B70F-F820CAC008A7}" type="presOf" srcId="{CB4F1470-7DCB-464A-80EB-CABB3546EC47}" destId="{EC07DC63-F9AF-40E6-B849-B77A4C0D5E18}" srcOrd="1" destOrd="0" presId="urn:microsoft.com/office/officeart/2005/8/layout/hierarchy2"/>
    <dgm:cxn modelId="{D1329D84-ABB6-43CE-941F-CF2B6901C77B}" srcId="{E8BB78A0-C071-462A-B957-D579A4CE908C}" destId="{E716C555-236F-44BE-AFE2-23432B456A79}" srcOrd="0" destOrd="0" parTransId="{97BAA803-6DAA-409A-BC20-0A8C2362A8F6}" sibTransId="{FB78BEE9-4422-4CAB-B882-AD199473E831}"/>
    <dgm:cxn modelId="{E1B978F1-6522-4FA4-9C65-4071F6F6558B}" srcId="{915675CF-5BFD-470F-81E4-D657D112647E}" destId="{2546ECB7-3A40-4130-9F50-288BFCD1E6B2}" srcOrd="0" destOrd="0" parTransId="{AA1D5E2E-7D59-499E-8528-97308FD65A96}" sibTransId="{CD1F16B2-DCF7-44BE-B6C6-A0DE4E5C3346}"/>
    <dgm:cxn modelId="{2B10990B-8C48-42EF-BCA7-8955B1A7AC85}" type="presOf" srcId="{997D6A1E-2EBA-4051-8CC6-FDD7D040E1D2}" destId="{B5B3FF61-4740-4E0B-864C-F7EDA85C54AD}" srcOrd="0" destOrd="0" presId="urn:microsoft.com/office/officeart/2005/8/layout/hierarchy2"/>
    <dgm:cxn modelId="{6DEBE38C-1CC6-4AD2-A346-A07B24FBE46F}" type="presOf" srcId="{97BAA803-6DAA-409A-BC20-0A8C2362A8F6}" destId="{AD65EF28-1472-465B-9555-8A56691FEEA2}" srcOrd="1" destOrd="0" presId="urn:microsoft.com/office/officeart/2005/8/layout/hierarchy2"/>
    <dgm:cxn modelId="{D63A5C18-47AF-44BF-9176-171BBC06583F}" type="presOf" srcId="{E716C555-236F-44BE-AFE2-23432B456A79}" destId="{703A1481-5E0A-4704-A5D3-F33E9A937B6D}" srcOrd="0" destOrd="0" presId="urn:microsoft.com/office/officeart/2005/8/layout/hierarchy2"/>
    <dgm:cxn modelId="{616B6AE3-F169-4951-9C77-5EF0FB30C028}" type="presOf" srcId="{997D6A1E-2EBA-4051-8CC6-FDD7D040E1D2}" destId="{B3EA6CBD-8B26-43CC-A3B4-E78F23B3344E}" srcOrd="1" destOrd="0" presId="urn:microsoft.com/office/officeart/2005/8/layout/hierarchy2"/>
    <dgm:cxn modelId="{AE2DB477-9166-485D-A6E3-62BBECCD64AE}" type="presOf" srcId="{3455A556-8A3D-4B07-993D-8FC2FC777890}" destId="{DDF813B3-1CFA-48F8-9A87-F9024B21048C}" srcOrd="1" destOrd="0" presId="urn:microsoft.com/office/officeart/2005/8/layout/hierarchy2"/>
    <dgm:cxn modelId="{5A237FF3-92DE-4017-AF2C-B7F80A368598}" type="presOf" srcId="{2546ECB7-3A40-4130-9F50-288BFCD1E6B2}" destId="{705E9F0D-9653-4387-947D-1F638019DA35}" srcOrd="0" destOrd="0" presId="urn:microsoft.com/office/officeart/2005/8/layout/hierarchy2"/>
    <dgm:cxn modelId="{56BB2317-182C-4CC8-8DB0-B5FF6FA41686}" type="presOf" srcId="{BEE3C32C-BA8A-4185-B070-612C538E492C}" destId="{95C3E963-B756-4892-8D67-4EA4E156FEC1}" srcOrd="1" destOrd="0" presId="urn:microsoft.com/office/officeart/2005/8/layout/hierarchy2"/>
    <dgm:cxn modelId="{9870CA25-1C57-4763-8652-55600FD41791}" type="presOf" srcId="{32B39455-455F-4D91-BE4E-E78C385455A9}" destId="{AE857F10-B691-49D4-9F66-BA95BCD56BAD}" srcOrd="0" destOrd="0" presId="urn:microsoft.com/office/officeart/2005/8/layout/hierarchy2"/>
    <dgm:cxn modelId="{5C5DBE34-0B0D-40C9-A592-0CDF1959B1C8}" srcId="{0FD744D7-BD8F-4A3D-96F5-6917E6C6C2B9}" destId="{B31EF08D-59E7-4023-80C8-022B73240E67}" srcOrd="0" destOrd="0" parTransId="{BF438A20-CD0B-442D-9908-E00E64809A9E}" sibTransId="{A392BC10-FF28-4F2B-90FC-EFA3AE3757BB}"/>
    <dgm:cxn modelId="{2C2791AD-83F0-4A93-B9F3-A6CAA569D023}" type="presOf" srcId="{12DBA271-FDB4-4294-B09F-0D1B79815FB1}" destId="{D040291B-4A4E-4BB7-8BCF-B88BCFF53FC3}" srcOrd="1" destOrd="0" presId="urn:microsoft.com/office/officeart/2005/8/layout/hierarchy2"/>
    <dgm:cxn modelId="{63B6E667-22CC-4738-8F92-9CE17D4E0A23}" type="presOf" srcId="{12DBA271-FDB4-4294-B09F-0D1B79815FB1}" destId="{83CC276A-62BB-43D6-B6BF-28189448456B}" srcOrd="0" destOrd="0" presId="urn:microsoft.com/office/officeart/2005/8/layout/hierarchy2"/>
    <dgm:cxn modelId="{D2DE989B-08E0-4975-AF9A-9AE0D615DCD1}" srcId="{DBD11704-C47D-4AFD-8FDC-AB98F06571F7}" destId="{E8BB78A0-C071-462A-B957-D579A4CE908C}" srcOrd="0" destOrd="0" parTransId="{C8E0DCE2-F5A8-417D-82A3-7AD2D8F368CD}" sibTransId="{6F4A99AE-3EEC-4FA2-AA42-07C055A159E6}"/>
    <dgm:cxn modelId="{31426EC6-A214-4299-AEE8-76EC4380BC06}" type="presOf" srcId="{4FA2960A-138A-4564-AC22-4D4281BD7558}" destId="{E7353036-7AF9-4366-9934-4017D3C59F82}" srcOrd="1" destOrd="0" presId="urn:microsoft.com/office/officeart/2005/8/layout/hierarchy2"/>
    <dgm:cxn modelId="{25A42F4E-2901-4FCC-A9D0-A53F8F199B4B}" type="presOf" srcId="{32B39455-455F-4D91-BE4E-E78C385455A9}" destId="{B59C5B18-B91F-419B-BCB5-80AE885E17E0}" srcOrd="1" destOrd="0" presId="urn:microsoft.com/office/officeart/2005/8/layout/hierarchy2"/>
    <dgm:cxn modelId="{D0D8176B-9CDE-4F8C-ACDF-F5CD89576095}" type="presOf" srcId="{D9D53730-7235-49D3-A9F4-251F758B90AE}" destId="{0938FF53-D0D1-4CEF-AF77-EB4804912FA5}" srcOrd="0" destOrd="0" presId="urn:microsoft.com/office/officeart/2005/8/layout/hierarchy2"/>
    <dgm:cxn modelId="{4C772323-D892-4FE9-A192-6E2094B9BAB1}" type="presOf" srcId="{78F41483-BE31-4E8F-88A1-A12C183D42AA}" destId="{10BA7356-F0E3-4A94-A569-E946CD30EB01}" srcOrd="0" destOrd="0" presId="urn:microsoft.com/office/officeart/2005/8/layout/hierarchy2"/>
    <dgm:cxn modelId="{3113BE33-2842-4F37-B496-06F8B4B51754}" type="presOf" srcId="{915675CF-5BFD-470F-81E4-D657D112647E}" destId="{EBA7FB5A-2EA2-45E9-AD1B-DDC689584F06}" srcOrd="0" destOrd="0" presId="urn:microsoft.com/office/officeart/2005/8/layout/hierarchy2"/>
    <dgm:cxn modelId="{19028979-8C52-4A25-9D3A-D65286260123}" type="presOf" srcId="{DBD11704-C47D-4AFD-8FDC-AB98F06571F7}" destId="{DD7C3B87-9A50-4361-96B8-736374E5284B}" srcOrd="0" destOrd="0" presId="urn:microsoft.com/office/officeart/2005/8/layout/hierarchy2"/>
    <dgm:cxn modelId="{2DEDA9F7-BA59-485A-9860-D90DF5E4021C}" type="presOf" srcId="{CB4F1470-7DCB-464A-80EB-CABB3546EC47}" destId="{4CDD1A5D-77BD-4353-BEAA-57815E44550C}" srcOrd="0" destOrd="0" presId="urn:microsoft.com/office/officeart/2005/8/layout/hierarchy2"/>
    <dgm:cxn modelId="{3DF567B4-80D4-4345-987A-1150C1A06A64}" type="presOf" srcId="{0FD744D7-BD8F-4A3D-96F5-6917E6C6C2B9}" destId="{632D90D2-6E08-4EDC-931C-09C777BF6343}" srcOrd="0" destOrd="0" presId="urn:microsoft.com/office/officeart/2005/8/layout/hierarchy2"/>
    <dgm:cxn modelId="{21FF1D46-7EAE-4D13-BBC3-8EB92DF451DD}" type="presOf" srcId="{3455A556-8A3D-4B07-993D-8FC2FC777890}" destId="{96B39818-634F-44BC-8EB1-971F94C8510F}" srcOrd="0" destOrd="0" presId="urn:microsoft.com/office/officeart/2005/8/layout/hierarchy2"/>
    <dgm:cxn modelId="{743DF960-463A-4603-9FC5-1886EC787158}" type="presOf" srcId="{B31EF08D-59E7-4023-80C8-022B73240E67}" destId="{4DF09D7B-36DA-45A0-8D40-693D47BFE611}" srcOrd="0" destOrd="0" presId="urn:microsoft.com/office/officeart/2005/8/layout/hierarchy2"/>
    <dgm:cxn modelId="{676D43FE-DA5F-4220-BDE4-2BB3568FD65F}" type="presOf" srcId="{B79461C8-F06D-44EC-AC5A-A335DDA358B1}" destId="{5B98ED47-220B-46A2-85BD-F06C0A365D47}" srcOrd="0" destOrd="0" presId="urn:microsoft.com/office/officeart/2005/8/layout/hierarchy2"/>
    <dgm:cxn modelId="{CD6C34C2-2924-4284-BDC3-6C6A2B001E42}" srcId="{A386EFEC-1F4C-42DD-8391-450D9E63B623}" destId="{D9D53730-7235-49D3-A9F4-251F758B90AE}" srcOrd="0" destOrd="0" parTransId="{3455A556-8A3D-4B07-993D-8FC2FC777890}" sibTransId="{44AD73CE-E3C1-431B-A5FE-E79822BEF5C1}"/>
    <dgm:cxn modelId="{D7358EE6-CEE2-46B2-899E-2C050497CD39}" srcId="{E8BB78A0-C071-462A-B957-D579A4CE908C}" destId="{0FD744D7-BD8F-4A3D-96F5-6917E6C6C2B9}" srcOrd="1" destOrd="0" parTransId="{CB4F1470-7DCB-464A-80EB-CABB3546EC47}" sibTransId="{8323E64E-83D1-4468-8FE5-B01F3C61DC62}"/>
    <dgm:cxn modelId="{EA2E4CE5-15FD-4725-BF5B-CD7FB7B2A0B5}" type="presParOf" srcId="{DD7C3B87-9A50-4361-96B8-736374E5284B}" destId="{315CDA7C-919E-43A2-835E-8B96AB6BF809}" srcOrd="0" destOrd="0" presId="urn:microsoft.com/office/officeart/2005/8/layout/hierarchy2"/>
    <dgm:cxn modelId="{E27138C3-0DA0-4164-B691-35E6D54AC92D}" type="presParOf" srcId="{315CDA7C-919E-43A2-835E-8B96AB6BF809}" destId="{74D57675-EA58-4FDC-A335-FA44C31C4B53}" srcOrd="0" destOrd="0" presId="urn:microsoft.com/office/officeart/2005/8/layout/hierarchy2"/>
    <dgm:cxn modelId="{8B9FC94A-75BA-4C12-9D39-10ABD8BD640F}" type="presParOf" srcId="{315CDA7C-919E-43A2-835E-8B96AB6BF809}" destId="{6FFB8425-8C4C-469F-B954-7EA4ACB44424}" srcOrd="1" destOrd="0" presId="urn:microsoft.com/office/officeart/2005/8/layout/hierarchy2"/>
    <dgm:cxn modelId="{4247A732-925F-45C9-9FFE-D17AC37D1B62}" type="presParOf" srcId="{6FFB8425-8C4C-469F-B954-7EA4ACB44424}" destId="{433B0658-9061-4D8F-98D2-5A2B617E009A}" srcOrd="0" destOrd="0" presId="urn:microsoft.com/office/officeart/2005/8/layout/hierarchy2"/>
    <dgm:cxn modelId="{2DBA377C-10B0-48D8-8E7F-C97E2D012E3E}" type="presParOf" srcId="{433B0658-9061-4D8F-98D2-5A2B617E009A}" destId="{AD65EF28-1472-465B-9555-8A56691FEEA2}" srcOrd="0" destOrd="0" presId="urn:microsoft.com/office/officeart/2005/8/layout/hierarchy2"/>
    <dgm:cxn modelId="{862DF014-10A5-4288-B728-C0D72803F77D}" type="presParOf" srcId="{6FFB8425-8C4C-469F-B954-7EA4ACB44424}" destId="{26B2A4E4-FD6C-402D-AAD3-2570D35752A1}" srcOrd="1" destOrd="0" presId="urn:microsoft.com/office/officeart/2005/8/layout/hierarchy2"/>
    <dgm:cxn modelId="{46578C0E-F734-47EE-8846-D8438527F018}" type="presParOf" srcId="{26B2A4E4-FD6C-402D-AAD3-2570D35752A1}" destId="{703A1481-5E0A-4704-A5D3-F33E9A937B6D}" srcOrd="0" destOrd="0" presId="urn:microsoft.com/office/officeart/2005/8/layout/hierarchy2"/>
    <dgm:cxn modelId="{FFB918BA-7E6E-4A32-BAF0-9F106352BCA7}" type="presParOf" srcId="{26B2A4E4-FD6C-402D-AAD3-2570D35752A1}" destId="{2443E648-0D03-4181-AE7B-032D2A2B2AC4}" srcOrd="1" destOrd="0" presId="urn:microsoft.com/office/officeart/2005/8/layout/hierarchy2"/>
    <dgm:cxn modelId="{722C7920-824C-4836-B4D1-CEAF468CDEE1}" type="presParOf" srcId="{2443E648-0D03-4181-AE7B-032D2A2B2AC4}" destId="{83CC276A-62BB-43D6-B6BF-28189448456B}" srcOrd="0" destOrd="0" presId="urn:microsoft.com/office/officeart/2005/8/layout/hierarchy2"/>
    <dgm:cxn modelId="{655BA3DD-C676-43B4-BEEE-8B9E8D6A2CFC}" type="presParOf" srcId="{83CC276A-62BB-43D6-B6BF-28189448456B}" destId="{D040291B-4A4E-4BB7-8BCF-B88BCFF53FC3}" srcOrd="0" destOrd="0" presId="urn:microsoft.com/office/officeart/2005/8/layout/hierarchy2"/>
    <dgm:cxn modelId="{63611CC3-BF54-4360-A3A4-7CC73516BFD8}" type="presParOf" srcId="{2443E648-0D03-4181-AE7B-032D2A2B2AC4}" destId="{9561EDAA-70D0-49BE-9967-35FCF70E34D9}" srcOrd="1" destOrd="0" presId="urn:microsoft.com/office/officeart/2005/8/layout/hierarchy2"/>
    <dgm:cxn modelId="{D90B8EE7-B7B7-4D86-9E0E-6167D559CCFC}" type="presParOf" srcId="{9561EDAA-70D0-49BE-9967-35FCF70E34D9}" destId="{5B98ED47-220B-46A2-85BD-F06C0A365D47}" srcOrd="0" destOrd="0" presId="urn:microsoft.com/office/officeart/2005/8/layout/hierarchy2"/>
    <dgm:cxn modelId="{84D1EFFB-5552-44E2-BCBA-61DA20AD9DE7}" type="presParOf" srcId="{9561EDAA-70D0-49BE-9967-35FCF70E34D9}" destId="{14B005AB-CB13-4944-8960-6FD3FDC086F3}" srcOrd="1" destOrd="0" presId="urn:microsoft.com/office/officeart/2005/8/layout/hierarchy2"/>
    <dgm:cxn modelId="{33086520-D337-45A9-B2F4-958183790399}" type="presParOf" srcId="{6FFB8425-8C4C-469F-B954-7EA4ACB44424}" destId="{4CDD1A5D-77BD-4353-BEAA-57815E44550C}" srcOrd="2" destOrd="0" presId="urn:microsoft.com/office/officeart/2005/8/layout/hierarchy2"/>
    <dgm:cxn modelId="{DA4E4E61-C181-4921-B92D-9FFFDC43B667}" type="presParOf" srcId="{4CDD1A5D-77BD-4353-BEAA-57815E44550C}" destId="{EC07DC63-F9AF-40E6-B849-B77A4C0D5E18}" srcOrd="0" destOrd="0" presId="urn:microsoft.com/office/officeart/2005/8/layout/hierarchy2"/>
    <dgm:cxn modelId="{314B5BF2-F117-4FFE-9F66-8ADE7D02E6EB}" type="presParOf" srcId="{6FFB8425-8C4C-469F-B954-7EA4ACB44424}" destId="{0B7B24F1-B076-4CDC-983F-A6ADAFFB01A0}" srcOrd="3" destOrd="0" presId="urn:microsoft.com/office/officeart/2005/8/layout/hierarchy2"/>
    <dgm:cxn modelId="{6667C822-9ED1-44BD-A49C-832AB01D6636}" type="presParOf" srcId="{0B7B24F1-B076-4CDC-983F-A6ADAFFB01A0}" destId="{632D90D2-6E08-4EDC-931C-09C777BF6343}" srcOrd="0" destOrd="0" presId="urn:microsoft.com/office/officeart/2005/8/layout/hierarchy2"/>
    <dgm:cxn modelId="{7D3DB884-DA8C-4449-8465-FB091800F3E2}" type="presParOf" srcId="{0B7B24F1-B076-4CDC-983F-A6ADAFFB01A0}" destId="{4550B8DD-065E-4751-99DA-55201D5D5B2B}" srcOrd="1" destOrd="0" presId="urn:microsoft.com/office/officeart/2005/8/layout/hierarchy2"/>
    <dgm:cxn modelId="{97923ED4-BE7E-446F-9DD4-9CFD800B9E98}" type="presParOf" srcId="{4550B8DD-065E-4751-99DA-55201D5D5B2B}" destId="{38C2B466-8805-4E46-B27D-78492EEE189B}" srcOrd="0" destOrd="0" presId="urn:microsoft.com/office/officeart/2005/8/layout/hierarchy2"/>
    <dgm:cxn modelId="{0D3E60A9-ACA0-4898-824B-6406C7BDD2B6}" type="presParOf" srcId="{38C2B466-8805-4E46-B27D-78492EEE189B}" destId="{DD12F5C7-C2BC-4463-AB76-E4ADC897F49D}" srcOrd="0" destOrd="0" presId="urn:microsoft.com/office/officeart/2005/8/layout/hierarchy2"/>
    <dgm:cxn modelId="{94DAEE7C-F355-4F37-9168-C4CE020DF948}" type="presParOf" srcId="{4550B8DD-065E-4751-99DA-55201D5D5B2B}" destId="{0DA69E4B-126C-4E67-8178-34E609E85A8D}" srcOrd="1" destOrd="0" presId="urn:microsoft.com/office/officeart/2005/8/layout/hierarchy2"/>
    <dgm:cxn modelId="{2AB3B6E6-339E-4D57-A8C2-AD4827870CDE}" type="presParOf" srcId="{0DA69E4B-126C-4E67-8178-34E609E85A8D}" destId="{4DF09D7B-36DA-45A0-8D40-693D47BFE611}" srcOrd="0" destOrd="0" presId="urn:microsoft.com/office/officeart/2005/8/layout/hierarchy2"/>
    <dgm:cxn modelId="{B93DAEBD-4991-4865-AEA9-00341338E6B1}" type="presParOf" srcId="{0DA69E4B-126C-4E67-8178-34E609E85A8D}" destId="{D6754236-AFCC-416E-8FD3-50FBE395F6F6}" srcOrd="1" destOrd="0" presId="urn:microsoft.com/office/officeart/2005/8/layout/hierarchy2"/>
    <dgm:cxn modelId="{6E735EE1-723F-4419-AEAA-CE932F308353}" type="presParOf" srcId="{6FFB8425-8C4C-469F-B954-7EA4ACB44424}" destId="{B5B3FF61-4740-4E0B-864C-F7EDA85C54AD}" srcOrd="4" destOrd="0" presId="urn:microsoft.com/office/officeart/2005/8/layout/hierarchy2"/>
    <dgm:cxn modelId="{70B20569-DBBC-4E1D-9396-35EEDE1A4B00}" type="presParOf" srcId="{B5B3FF61-4740-4E0B-864C-F7EDA85C54AD}" destId="{B3EA6CBD-8B26-43CC-A3B4-E78F23B3344E}" srcOrd="0" destOrd="0" presId="urn:microsoft.com/office/officeart/2005/8/layout/hierarchy2"/>
    <dgm:cxn modelId="{6BABB92D-4D5E-4498-992F-7FAC660EB3C8}" type="presParOf" srcId="{6FFB8425-8C4C-469F-B954-7EA4ACB44424}" destId="{74FF3A23-82C9-43E5-9F5D-183DEDD616CB}" srcOrd="5" destOrd="0" presId="urn:microsoft.com/office/officeart/2005/8/layout/hierarchy2"/>
    <dgm:cxn modelId="{4AD64161-FF50-4B59-8A1A-333421B44D41}" type="presParOf" srcId="{74FF3A23-82C9-43E5-9F5D-183DEDD616CB}" destId="{EBA7FB5A-2EA2-45E9-AD1B-DDC689584F06}" srcOrd="0" destOrd="0" presId="urn:microsoft.com/office/officeart/2005/8/layout/hierarchy2"/>
    <dgm:cxn modelId="{FA1D354E-B8DC-4D8C-A099-693136285845}" type="presParOf" srcId="{74FF3A23-82C9-43E5-9F5D-183DEDD616CB}" destId="{9A7C51CC-78A2-41F9-9C46-6DC72C00EC74}" srcOrd="1" destOrd="0" presId="urn:microsoft.com/office/officeart/2005/8/layout/hierarchy2"/>
    <dgm:cxn modelId="{7435CC9C-AFDD-4DAA-93BF-01AA3623B312}" type="presParOf" srcId="{9A7C51CC-78A2-41F9-9C46-6DC72C00EC74}" destId="{2D2AD6FB-6062-4948-8AEC-99DA8252A5E6}" srcOrd="0" destOrd="0" presId="urn:microsoft.com/office/officeart/2005/8/layout/hierarchy2"/>
    <dgm:cxn modelId="{7266A200-6404-4FFD-BDB1-F2B0F3EC141E}" type="presParOf" srcId="{2D2AD6FB-6062-4948-8AEC-99DA8252A5E6}" destId="{00BF545B-0207-4C07-B06F-A14EBFF58528}" srcOrd="0" destOrd="0" presId="urn:microsoft.com/office/officeart/2005/8/layout/hierarchy2"/>
    <dgm:cxn modelId="{F4EA7116-9AE6-4275-AD5D-51701F848A31}" type="presParOf" srcId="{9A7C51CC-78A2-41F9-9C46-6DC72C00EC74}" destId="{9804CC7B-B46F-4FAF-B3E9-6420D5E519A8}" srcOrd="1" destOrd="0" presId="urn:microsoft.com/office/officeart/2005/8/layout/hierarchy2"/>
    <dgm:cxn modelId="{04EF74B5-3FA1-4DAF-9195-7A6FA0A5B12E}" type="presParOf" srcId="{9804CC7B-B46F-4FAF-B3E9-6420D5E519A8}" destId="{705E9F0D-9653-4387-947D-1F638019DA35}" srcOrd="0" destOrd="0" presId="urn:microsoft.com/office/officeart/2005/8/layout/hierarchy2"/>
    <dgm:cxn modelId="{7F7DD889-6B43-477C-BC9E-9BCA5C3063A8}" type="presParOf" srcId="{9804CC7B-B46F-4FAF-B3E9-6420D5E519A8}" destId="{153F5D44-4C57-4611-80D5-88E201DE6D25}" srcOrd="1" destOrd="0" presId="urn:microsoft.com/office/officeart/2005/8/layout/hierarchy2"/>
    <dgm:cxn modelId="{0640ECCE-79FE-4DFC-ABA4-F208BC143A07}" type="presParOf" srcId="{6FFB8425-8C4C-469F-B954-7EA4ACB44424}" destId="{AE857F10-B691-49D4-9F66-BA95BCD56BAD}" srcOrd="6" destOrd="0" presId="urn:microsoft.com/office/officeart/2005/8/layout/hierarchy2"/>
    <dgm:cxn modelId="{1E92451D-0BED-4773-95E1-BADD497A2391}" type="presParOf" srcId="{AE857F10-B691-49D4-9F66-BA95BCD56BAD}" destId="{B59C5B18-B91F-419B-BCB5-80AE885E17E0}" srcOrd="0" destOrd="0" presId="urn:microsoft.com/office/officeart/2005/8/layout/hierarchy2"/>
    <dgm:cxn modelId="{5EC265FD-AD38-4D57-8450-1FFFA113B2D9}" type="presParOf" srcId="{6FFB8425-8C4C-469F-B954-7EA4ACB44424}" destId="{8595E397-AF58-48BB-A95E-870A34885031}" srcOrd="7" destOrd="0" presId="urn:microsoft.com/office/officeart/2005/8/layout/hierarchy2"/>
    <dgm:cxn modelId="{E0807C34-C2A7-4288-808D-A7E870C2E109}" type="presParOf" srcId="{8595E397-AF58-48BB-A95E-870A34885031}" destId="{54D0A4CD-D6C3-4A8F-9C3B-76026BBD05CA}" srcOrd="0" destOrd="0" presId="urn:microsoft.com/office/officeart/2005/8/layout/hierarchy2"/>
    <dgm:cxn modelId="{D4F9F6BF-26F8-4FE2-B596-B47135AE0EE9}" type="presParOf" srcId="{8595E397-AF58-48BB-A95E-870A34885031}" destId="{308E13C3-161D-4410-B20A-503FF4C48A17}" srcOrd="1" destOrd="0" presId="urn:microsoft.com/office/officeart/2005/8/layout/hierarchy2"/>
    <dgm:cxn modelId="{86503A8C-23DF-4A5F-B503-734DF124A291}" type="presParOf" srcId="{308E13C3-161D-4410-B20A-503FF4C48A17}" destId="{96B39818-634F-44BC-8EB1-971F94C8510F}" srcOrd="0" destOrd="0" presId="urn:microsoft.com/office/officeart/2005/8/layout/hierarchy2"/>
    <dgm:cxn modelId="{3264C72C-35CE-461D-AFBA-928BEBD1C823}" type="presParOf" srcId="{96B39818-634F-44BC-8EB1-971F94C8510F}" destId="{DDF813B3-1CFA-48F8-9A87-F9024B21048C}" srcOrd="0" destOrd="0" presId="urn:microsoft.com/office/officeart/2005/8/layout/hierarchy2"/>
    <dgm:cxn modelId="{4C5441F5-952A-4F00-B3AE-ABCEE708E9FD}" type="presParOf" srcId="{308E13C3-161D-4410-B20A-503FF4C48A17}" destId="{3249E86B-194A-4B0C-96CE-16809C40D956}" srcOrd="1" destOrd="0" presId="urn:microsoft.com/office/officeart/2005/8/layout/hierarchy2"/>
    <dgm:cxn modelId="{82DD02EA-EA3F-4820-9D13-E3AB0758F5A7}" type="presParOf" srcId="{3249E86B-194A-4B0C-96CE-16809C40D956}" destId="{0938FF53-D0D1-4CEF-AF77-EB4804912FA5}" srcOrd="0" destOrd="0" presId="urn:microsoft.com/office/officeart/2005/8/layout/hierarchy2"/>
    <dgm:cxn modelId="{3B3199D0-01B2-461F-92E3-E5D4638E284F}" type="presParOf" srcId="{3249E86B-194A-4B0C-96CE-16809C40D956}" destId="{1D655383-D3A8-4F41-955E-7FB800BD6FC7}" srcOrd="1" destOrd="0" presId="urn:microsoft.com/office/officeart/2005/8/layout/hierarchy2"/>
    <dgm:cxn modelId="{F449C3C9-6353-4F2C-B082-BDE3CF5307B7}" type="presParOf" srcId="{6FFB8425-8C4C-469F-B954-7EA4ACB44424}" destId="{F3AED92F-5F72-42A2-9608-E867F0158EC3}" srcOrd="8" destOrd="0" presId="urn:microsoft.com/office/officeart/2005/8/layout/hierarchy2"/>
    <dgm:cxn modelId="{ACC75209-DC6C-458B-B186-462A7325DABD}" type="presParOf" srcId="{F3AED92F-5F72-42A2-9608-E867F0158EC3}" destId="{95C3E963-B756-4892-8D67-4EA4E156FEC1}" srcOrd="0" destOrd="0" presId="urn:microsoft.com/office/officeart/2005/8/layout/hierarchy2"/>
    <dgm:cxn modelId="{37A8E9EA-5E1A-4C8E-8A68-501E2B41323A}" type="presParOf" srcId="{6FFB8425-8C4C-469F-B954-7EA4ACB44424}" destId="{B33084C3-4D70-4680-86E0-446DAA3FB7E5}" srcOrd="9" destOrd="0" presId="urn:microsoft.com/office/officeart/2005/8/layout/hierarchy2"/>
    <dgm:cxn modelId="{9BCF52C6-1476-41A2-AD8B-69FF2BCF0625}" type="presParOf" srcId="{B33084C3-4D70-4680-86E0-446DAA3FB7E5}" destId="{10BA7356-F0E3-4A94-A569-E946CD30EB01}" srcOrd="0" destOrd="0" presId="urn:microsoft.com/office/officeart/2005/8/layout/hierarchy2"/>
    <dgm:cxn modelId="{DCE773AE-FFD2-4CE3-BC5D-2F6D66E7517C}" type="presParOf" srcId="{B33084C3-4D70-4680-86E0-446DAA3FB7E5}" destId="{1E6D4840-0394-41B6-84A3-08CB758B6775}" srcOrd="1" destOrd="0" presId="urn:microsoft.com/office/officeart/2005/8/layout/hierarchy2"/>
    <dgm:cxn modelId="{C4BCCD9D-CC25-4215-A671-3659A03C8E2E}" type="presParOf" srcId="{1E6D4840-0394-41B6-84A3-08CB758B6775}" destId="{DD7D76F2-890B-4A6C-8621-95BB59C5E98A}" srcOrd="0" destOrd="0" presId="urn:microsoft.com/office/officeart/2005/8/layout/hierarchy2"/>
    <dgm:cxn modelId="{A76B9015-371D-494B-8488-89743CBD3B42}" type="presParOf" srcId="{DD7D76F2-890B-4A6C-8621-95BB59C5E98A}" destId="{E7353036-7AF9-4366-9934-4017D3C59F82}" srcOrd="0" destOrd="0" presId="urn:microsoft.com/office/officeart/2005/8/layout/hierarchy2"/>
    <dgm:cxn modelId="{F768A92E-7052-44BE-90F0-32AC8B1D6D4A}" type="presParOf" srcId="{1E6D4840-0394-41B6-84A3-08CB758B6775}" destId="{A332730F-A575-41DB-B735-4030A3C4CA96}" srcOrd="1" destOrd="0" presId="urn:microsoft.com/office/officeart/2005/8/layout/hierarchy2"/>
    <dgm:cxn modelId="{DA1DDC6D-FE28-4D77-9AFD-5D8B8F6C5049}" type="presParOf" srcId="{A332730F-A575-41DB-B735-4030A3C4CA96}" destId="{D8712690-C598-4892-8287-A8C98AB3DCD3}" srcOrd="0" destOrd="0" presId="urn:microsoft.com/office/officeart/2005/8/layout/hierarchy2"/>
    <dgm:cxn modelId="{2A03B187-F7AC-4720-A9AE-A7F3581CC3F7}" type="presParOf" srcId="{A332730F-A575-41DB-B735-4030A3C4CA96}" destId="{BF23AD96-DADD-4377-B318-D1AB12C4E5B9}" srcOrd="1" destOrd="0" presId="urn:microsoft.com/office/officeart/2005/8/layout/hierarchy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D11704-C47D-4AFD-8FDC-AB98F06571F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716C555-236F-44BE-AFE2-23432B456A79}">
      <dgm:prSet phldrT="[Tex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pPr defTabSz="355600">
            <a:lnSpc>
              <a:spcPct val="90000"/>
            </a:lnSpc>
            <a:spcBef>
              <a:spcPct val="0"/>
            </a:spcBef>
            <a:spcAft>
              <a:spcPct val="35000"/>
            </a:spcAft>
          </a:pPr>
          <a:r>
            <a:rPr lang="en-US" sz="900" dirty="0" smtClean="0">
              <a:solidFill>
                <a:schemeClr val="tx1"/>
              </a:solidFill>
            </a:rPr>
            <a:t> </a:t>
          </a:r>
          <a:r>
            <a:rPr lang="en-US" sz="1100" b="1" dirty="0" smtClean="0">
              <a:solidFill>
                <a:srgbClr val="C00000"/>
              </a:solidFill>
              <a:effectLst>
                <a:outerShdw blurRad="38100" dist="38100" dir="2700000" algn="tl">
                  <a:srgbClr val="000000">
                    <a:alpha val="43137"/>
                  </a:srgbClr>
                </a:outerShdw>
              </a:effectLst>
            </a:rPr>
            <a:t>B. Carey</a:t>
          </a:r>
        </a:p>
        <a:p>
          <a:pPr marL="0" marR="0" indent="0" defTabSz="91440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effectLst>
                <a:outerShdw blurRad="38100" dist="38100" dir="2700000" algn="tl">
                  <a:srgbClr val="000000">
                    <a:alpha val="43137"/>
                  </a:srgbClr>
                </a:outerShdw>
              </a:effectLst>
            </a:rPr>
            <a:t>LANL</a:t>
          </a:r>
        </a:p>
        <a:p>
          <a:pPr defTabSz="355600">
            <a:lnSpc>
              <a:spcPct val="90000"/>
            </a:lnSpc>
            <a:spcBef>
              <a:spcPct val="0"/>
            </a:spcBef>
            <a:spcAft>
              <a:spcPct val="35000"/>
            </a:spcAft>
          </a:pPr>
          <a:r>
            <a:rPr lang="en-US" sz="900" dirty="0" smtClean="0">
              <a:solidFill>
                <a:schemeClr val="tx1"/>
              </a:solidFill>
            </a:rPr>
            <a:t>12 Trimmed Core Plugs</a:t>
          </a:r>
          <a:endParaRPr lang="en-US" sz="900" dirty="0">
            <a:solidFill>
              <a:schemeClr val="tx1"/>
            </a:solidFill>
          </a:endParaRPr>
        </a:p>
      </dgm:t>
    </dgm:pt>
    <dgm:pt modelId="{97BAA803-6DAA-409A-BC20-0A8C2362A8F6}" type="parTrans" cxnId="{D1329D84-ABB6-43CE-941F-CF2B6901C77B}">
      <dgm:prSet/>
      <dgm:spPr>
        <a:ln>
          <a:solidFill>
            <a:schemeClr val="tx1"/>
          </a:solidFill>
        </a:ln>
      </dgm:spPr>
      <dgm:t>
        <a:bodyPr/>
        <a:lstStyle/>
        <a:p>
          <a:endParaRPr lang="en-US">
            <a:solidFill>
              <a:schemeClr val="tx1"/>
            </a:solidFill>
          </a:endParaRPr>
        </a:p>
      </dgm:t>
    </dgm:pt>
    <dgm:pt modelId="{FB78BEE9-4422-4CAB-B882-AD199473E831}" type="sibTrans" cxnId="{D1329D84-ABB6-43CE-941F-CF2B6901C77B}">
      <dgm:prSet/>
      <dgm:spPr/>
      <dgm:t>
        <a:bodyPr/>
        <a:lstStyle/>
        <a:p>
          <a:endParaRPr lang="en-US">
            <a:solidFill>
              <a:schemeClr val="tx1"/>
            </a:solidFill>
          </a:endParaRPr>
        </a:p>
      </dgm:t>
    </dgm:pt>
    <dgm:pt modelId="{B79461C8-F06D-44EC-AC5A-A335DDA358B1}">
      <dgm:prSet phldrT="[Tex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b="1" dirty="0" smtClean="0">
              <a:solidFill>
                <a:schemeClr val="tx1"/>
              </a:solidFill>
            </a:rPr>
            <a:t>Fracture Network Analysis</a:t>
          </a:r>
        </a:p>
        <a:p>
          <a:endParaRPr lang="en-US" b="1" dirty="0">
            <a:solidFill>
              <a:schemeClr val="tx1"/>
            </a:solidFill>
          </a:endParaRPr>
        </a:p>
      </dgm:t>
    </dgm:pt>
    <dgm:pt modelId="{12DBA271-FDB4-4294-B09F-0D1B79815FB1}" type="parTrans" cxnId="{11370EB2-5588-4121-A304-4E2E538F0992}">
      <dgm:prSet/>
      <dgm:spPr>
        <a:ln>
          <a:solidFill>
            <a:schemeClr val="tx1"/>
          </a:solidFill>
        </a:ln>
      </dgm:spPr>
      <dgm:t>
        <a:bodyPr/>
        <a:lstStyle/>
        <a:p>
          <a:endParaRPr lang="en-US">
            <a:solidFill>
              <a:schemeClr val="tx1"/>
            </a:solidFill>
          </a:endParaRPr>
        </a:p>
      </dgm:t>
    </dgm:pt>
    <dgm:pt modelId="{4C80734B-7598-47CA-9F28-9C3FF4AF9556}" type="sibTrans" cxnId="{11370EB2-5588-4121-A304-4E2E538F0992}">
      <dgm:prSet/>
      <dgm:spPr/>
      <dgm:t>
        <a:bodyPr/>
        <a:lstStyle/>
        <a:p>
          <a:endParaRPr lang="en-US">
            <a:solidFill>
              <a:schemeClr val="tx1"/>
            </a:solidFill>
          </a:endParaRPr>
        </a:p>
      </dgm:t>
    </dgm:pt>
    <dgm:pt modelId="{0FD744D7-BD8F-4A3D-96F5-6917E6C6C2B9}">
      <dgm:prSet phldrT="[Tex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pPr defTabSz="355600">
            <a:lnSpc>
              <a:spcPct val="90000"/>
            </a:lnSpc>
            <a:spcBef>
              <a:spcPct val="0"/>
            </a:spcBef>
            <a:spcAft>
              <a:spcPct val="35000"/>
            </a:spcAft>
          </a:pPr>
          <a:r>
            <a:rPr lang="en-US" sz="1100" dirty="0" smtClean="0">
              <a:solidFill>
                <a:schemeClr val="tx1"/>
              </a:solidFill>
            </a:rPr>
            <a:t> </a:t>
          </a:r>
          <a:r>
            <a:rPr lang="en-US" sz="1100" b="1" dirty="0" smtClean="0">
              <a:solidFill>
                <a:srgbClr val="C00000"/>
              </a:solidFill>
              <a:effectLst>
                <a:outerShdw blurRad="38100" dist="38100" dir="2700000" algn="tl">
                  <a:srgbClr val="000000">
                    <a:alpha val="43137"/>
                  </a:srgbClr>
                </a:outerShdw>
              </a:effectLst>
            </a:rPr>
            <a:t>H. Daigle</a:t>
          </a:r>
        </a:p>
        <a:p>
          <a:pPr defTabSz="355600">
            <a:lnSpc>
              <a:spcPct val="90000"/>
            </a:lnSpc>
            <a:spcBef>
              <a:spcPct val="0"/>
            </a:spcBef>
            <a:spcAft>
              <a:spcPct val="35000"/>
            </a:spcAft>
          </a:pPr>
          <a:r>
            <a:rPr lang="en-US" sz="1000" b="1" dirty="0" smtClean="0">
              <a:solidFill>
                <a:schemeClr val="tx1"/>
              </a:solidFill>
              <a:effectLst>
                <a:outerShdw blurRad="38100" dist="38100" dir="2700000" algn="tl">
                  <a:srgbClr val="000000">
                    <a:alpha val="43137"/>
                  </a:srgbClr>
                </a:outerShdw>
              </a:effectLst>
            </a:rPr>
            <a:t>UT Austin</a:t>
          </a:r>
        </a:p>
        <a:p>
          <a:pPr defTabSz="355600">
            <a:lnSpc>
              <a:spcPct val="90000"/>
            </a:lnSpc>
            <a:spcBef>
              <a:spcPct val="0"/>
            </a:spcBef>
            <a:spcAft>
              <a:spcPct val="35000"/>
            </a:spcAft>
          </a:pPr>
          <a:r>
            <a:rPr lang="en-US" sz="900" dirty="0" smtClean="0">
              <a:solidFill>
                <a:schemeClr val="tx1"/>
              </a:solidFill>
            </a:rPr>
            <a:t>4 Core Butts</a:t>
          </a:r>
        </a:p>
        <a:p>
          <a:pPr defTabSz="355600">
            <a:lnSpc>
              <a:spcPct val="90000"/>
            </a:lnSpc>
            <a:spcBef>
              <a:spcPct val="0"/>
            </a:spcBef>
            <a:spcAft>
              <a:spcPct val="35000"/>
            </a:spcAft>
          </a:pPr>
          <a:endParaRPr lang="en-US" sz="900" dirty="0">
            <a:solidFill>
              <a:schemeClr val="tx1"/>
            </a:solidFill>
          </a:endParaRPr>
        </a:p>
      </dgm:t>
    </dgm:pt>
    <dgm:pt modelId="{CB4F1470-7DCB-464A-80EB-CABB3546EC47}" type="parTrans" cxnId="{D7358EE6-CEE2-46B2-899E-2C050497CD39}">
      <dgm:prSet/>
      <dgm:spPr>
        <a:ln>
          <a:solidFill>
            <a:schemeClr val="tx1"/>
          </a:solidFill>
        </a:ln>
      </dgm:spPr>
      <dgm:t>
        <a:bodyPr/>
        <a:lstStyle/>
        <a:p>
          <a:endParaRPr lang="en-US">
            <a:solidFill>
              <a:schemeClr val="tx1"/>
            </a:solidFill>
          </a:endParaRPr>
        </a:p>
      </dgm:t>
    </dgm:pt>
    <dgm:pt modelId="{8323E64E-83D1-4468-8FE5-B01F3C61DC62}" type="sibTrans" cxnId="{D7358EE6-CEE2-46B2-899E-2C050497CD39}">
      <dgm:prSet/>
      <dgm:spPr/>
      <dgm:t>
        <a:bodyPr/>
        <a:lstStyle/>
        <a:p>
          <a:endParaRPr lang="en-US">
            <a:solidFill>
              <a:schemeClr val="tx1"/>
            </a:solidFill>
          </a:endParaRPr>
        </a:p>
      </dgm:t>
    </dgm:pt>
    <dgm:pt modelId="{B31EF08D-59E7-4023-80C8-022B73240E67}">
      <dgm:prSet phldrT="[Tex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b="1" dirty="0" smtClean="0">
              <a:solidFill>
                <a:schemeClr val="tx1"/>
              </a:solidFill>
            </a:rPr>
            <a:t>NMR Measurements During Fracturing</a:t>
          </a:r>
        </a:p>
        <a:p>
          <a:pPr defTabSz="311150">
            <a:lnSpc>
              <a:spcPct val="90000"/>
            </a:lnSpc>
            <a:spcBef>
              <a:spcPct val="0"/>
            </a:spcBef>
            <a:spcAft>
              <a:spcPct val="35000"/>
            </a:spcAft>
          </a:pPr>
          <a:endParaRPr lang="en-US" dirty="0">
            <a:solidFill>
              <a:schemeClr val="tx1"/>
            </a:solidFill>
          </a:endParaRPr>
        </a:p>
      </dgm:t>
    </dgm:pt>
    <dgm:pt modelId="{BF438A20-CD0B-442D-9908-E00E64809A9E}" type="parTrans" cxnId="{5C5DBE34-0B0D-40C9-A592-0CDF1959B1C8}">
      <dgm:prSet/>
      <dgm:spPr>
        <a:ln>
          <a:solidFill>
            <a:schemeClr val="tx1"/>
          </a:solidFill>
        </a:ln>
      </dgm:spPr>
      <dgm:t>
        <a:bodyPr/>
        <a:lstStyle/>
        <a:p>
          <a:endParaRPr lang="en-US">
            <a:solidFill>
              <a:schemeClr val="tx1"/>
            </a:solidFill>
          </a:endParaRPr>
        </a:p>
      </dgm:t>
    </dgm:pt>
    <dgm:pt modelId="{A392BC10-FF28-4F2B-90FC-EFA3AE3757BB}" type="sibTrans" cxnId="{5C5DBE34-0B0D-40C9-A592-0CDF1959B1C8}">
      <dgm:prSet/>
      <dgm:spPr/>
      <dgm:t>
        <a:bodyPr/>
        <a:lstStyle/>
        <a:p>
          <a:endParaRPr lang="en-US">
            <a:solidFill>
              <a:schemeClr val="tx1"/>
            </a:solidFill>
          </a:endParaRPr>
        </a:p>
      </dgm:t>
    </dgm:pt>
    <dgm:pt modelId="{78F41483-BE31-4E8F-88A1-A12C183D42AA}">
      <dgm:prSe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sz="1100" b="1" dirty="0" smtClean="0">
              <a:solidFill>
                <a:srgbClr val="C00000"/>
              </a:solidFill>
              <a:effectLst>
                <a:outerShdw blurRad="38100" dist="38100" dir="2700000" algn="tl">
                  <a:srgbClr val="000000">
                    <a:alpha val="43137"/>
                  </a:srgbClr>
                </a:outerShdw>
              </a:effectLst>
            </a:rPr>
            <a:t>J. </a:t>
          </a:r>
          <a:r>
            <a:rPr lang="en-US" sz="1100" b="1" dirty="0" err="1" smtClean="0">
              <a:solidFill>
                <a:srgbClr val="C00000"/>
              </a:solidFill>
              <a:effectLst>
                <a:outerShdw blurRad="38100" dist="38100" dir="2700000" algn="tl">
                  <a:srgbClr val="000000">
                    <a:alpha val="43137"/>
                  </a:srgbClr>
                </a:outerShdw>
              </a:effectLst>
            </a:rPr>
            <a:t>Pluckette</a:t>
          </a:r>
          <a:endParaRPr lang="en-US" sz="1100" b="1" dirty="0" smtClean="0">
            <a:solidFill>
              <a:srgbClr val="C00000"/>
            </a:solidFill>
            <a:effectLst>
              <a:outerShdw blurRad="38100" dist="38100" dir="2700000" algn="tl">
                <a:srgbClr val="000000">
                  <a:alpha val="43137"/>
                </a:srgbClr>
              </a:outerShdw>
            </a:effectLst>
          </a:endParaRPr>
        </a:p>
        <a:p>
          <a:r>
            <a:rPr lang="en-US" sz="1000" b="1" dirty="0" smtClean="0">
              <a:solidFill>
                <a:schemeClr val="tx1"/>
              </a:solidFill>
              <a:effectLst>
                <a:outerShdw blurRad="38100" dist="38100" dir="2700000" algn="tl">
                  <a:srgbClr val="000000">
                    <a:alpha val="43137"/>
                  </a:srgbClr>
                </a:outerShdw>
              </a:effectLst>
            </a:rPr>
            <a:t>OSU</a:t>
          </a:r>
        </a:p>
        <a:p>
          <a:r>
            <a:rPr lang="en-US" sz="900" dirty="0" smtClean="0">
              <a:solidFill>
                <a:schemeClr val="tx1"/>
              </a:solidFill>
            </a:rPr>
            <a:t>(Core Plug Trimmings) </a:t>
          </a:r>
          <a:endParaRPr lang="en-US" sz="900" dirty="0">
            <a:solidFill>
              <a:schemeClr val="tx1"/>
            </a:solidFill>
          </a:endParaRPr>
        </a:p>
      </dgm:t>
    </dgm:pt>
    <dgm:pt modelId="{BEE3C32C-BA8A-4185-B070-612C538E492C}" type="parTrans" cxnId="{C8AD077D-E268-445B-BF39-A5096EE5B5B4}">
      <dgm:prSet/>
      <dgm:spPr>
        <a:ln>
          <a:solidFill>
            <a:schemeClr val="tx1"/>
          </a:solidFill>
        </a:ln>
      </dgm:spPr>
      <dgm:t>
        <a:bodyPr/>
        <a:lstStyle/>
        <a:p>
          <a:endParaRPr lang="en-US">
            <a:solidFill>
              <a:schemeClr val="tx1"/>
            </a:solidFill>
          </a:endParaRPr>
        </a:p>
      </dgm:t>
    </dgm:pt>
    <dgm:pt modelId="{4874E10C-F053-490B-ACEA-A174C96BE2CE}" type="sibTrans" cxnId="{C8AD077D-E268-445B-BF39-A5096EE5B5B4}">
      <dgm:prSet/>
      <dgm:spPr/>
      <dgm:t>
        <a:bodyPr/>
        <a:lstStyle/>
        <a:p>
          <a:endParaRPr lang="en-US">
            <a:solidFill>
              <a:schemeClr val="tx1"/>
            </a:solidFill>
          </a:endParaRPr>
        </a:p>
      </dgm:t>
    </dgm:pt>
    <dgm:pt modelId="{A386EFEC-1F4C-42DD-8391-450D9E63B623}">
      <dgm:prSe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sz="1200" b="1" dirty="0" smtClean="0">
              <a:solidFill>
                <a:srgbClr val="C00000"/>
              </a:solidFill>
              <a:effectLst>
                <a:outerShdw blurRad="38100" dist="38100" dir="2700000" algn="tl">
                  <a:srgbClr val="000000">
                    <a:alpha val="43137"/>
                  </a:srgbClr>
                </a:outerShdw>
              </a:effectLst>
            </a:rPr>
            <a:t> </a:t>
          </a:r>
          <a:r>
            <a:rPr lang="en-US" sz="1100" b="1" dirty="0" smtClean="0">
              <a:solidFill>
                <a:srgbClr val="C00000"/>
              </a:solidFill>
              <a:effectLst>
                <a:outerShdw blurRad="38100" dist="38100" dir="2700000" algn="tl">
                  <a:srgbClr val="000000">
                    <a:alpha val="43137"/>
                  </a:srgbClr>
                </a:outerShdw>
              </a:effectLst>
            </a:rPr>
            <a:t>Y. Wang</a:t>
          </a:r>
        </a:p>
        <a:p>
          <a:r>
            <a:rPr lang="en-US" sz="1000" b="1" dirty="0" smtClean="0">
              <a:solidFill>
                <a:schemeClr val="tx1"/>
              </a:solidFill>
              <a:effectLst>
                <a:outerShdw blurRad="38100" dist="38100" dir="2700000" algn="tl">
                  <a:srgbClr val="000000">
                    <a:alpha val="43137"/>
                  </a:srgbClr>
                </a:outerShdw>
              </a:effectLst>
            </a:rPr>
            <a:t>Sandia</a:t>
          </a:r>
        </a:p>
        <a:p>
          <a:r>
            <a:rPr lang="en-US" sz="1000" dirty="0" smtClean="0">
              <a:solidFill>
                <a:schemeClr val="tx1"/>
              </a:solidFill>
            </a:rPr>
            <a:t>6 Trimmed Core Plugs</a:t>
          </a:r>
          <a:endParaRPr lang="en-US" sz="900" dirty="0">
            <a:solidFill>
              <a:schemeClr val="tx1"/>
            </a:solidFill>
          </a:endParaRPr>
        </a:p>
      </dgm:t>
    </dgm:pt>
    <dgm:pt modelId="{32B39455-455F-4D91-BE4E-E78C385455A9}" type="parTrans" cxnId="{87D6F944-047F-4E93-940F-207ED233CF48}">
      <dgm:prSet/>
      <dgm:spPr>
        <a:ln>
          <a:solidFill>
            <a:schemeClr val="tx1"/>
          </a:solidFill>
        </a:ln>
      </dgm:spPr>
      <dgm:t>
        <a:bodyPr/>
        <a:lstStyle/>
        <a:p>
          <a:endParaRPr lang="en-US">
            <a:solidFill>
              <a:schemeClr val="tx1"/>
            </a:solidFill>
          </a:endParaRPr>
        </a:p>
      </dgm:t>
    </dgm:pt>
    <dgm:pt modelId="{4FA84FD1-5A27-49A1-817E-8B46E88493B1}" type="sibTrans" cxnId="{87D6F944-047F-4E93-940F-207ED233CF48}">
      <dgm:prSet/>
      <dgm:spPr/>
      <dgm:t>
        <a:bodyPr/>
        <a:lstStyle/>
        <a:p>
          <a:endParaRPr lang="en-US">
            <a:solidFill>
              <a:schemeClr val="tx1"/>
            </a:solidFill>
          </a:endParaRPr>
        </a:p>
      </dgm:t>
    </dgm:pt>
    <dgm:pt modelId="{915675CF-5BFD-470F-81E4-D657D112647E}">
      <dgm:prSe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pPr defTabSz="355600">
            <a:lnSpc>
              <a:spcPct val="90000"/>
            </a:lnSpc>
            <a:spcBef>
              <a:spcPct val="0"/>
            </a:spcBef>
            <a:spcAft>
              <a:spcPct val="35000"/>
            </a:spcAft>
          </a:pPr>
          <a:r>
            <a:rPr lang="en-US" sz="1200" b="1" dirty="0" smtClean="0">
              <a:solidFill>
                <a:srgbClr val="C00000"/>
              </a:solidFill>
              <a:effectLst>
                <a:outerShdw blurRad="38100" dist="38100" dir="2700000" algn="tl">
                  <a:srgbClr val="000000">
                    <a:alpha val="43137"/>
                  </a:srgbClr>
                </a:outerShdw>
              </a:effectLst>
            </a:rPr>
            <a:t> </a:t>
          </a:r>
          <a:r>
            <a:rPr lang="en-US" sz="1100" b="1" dirty="0" smtClean="0">
              <a:solidFill>
                <a:srgbClr val="C00000"/>
              </a:solidFill>
              <a:effectLst>
                <a:outerShdw blurRad="38100" dist="38100" dir="2700000" algn="tl">
                  <a:srgbClr val="000000">
                    <a:alpha val="43137"/>
                  </a:srgbClr>
                </a:outerShdw>
              </a:effectLst>
            </a:rPr>
            <a:t>K. </a:t>
          </a:r>
          <a:r>
            <a:rPr lang="en-US" sz="1100" b="1" dirty="0" err="1" smtClean="0">
              <a:solidFill>
                <a:srgbClr val="C00000"/>
              </a:solidFill>
              <a:effectLst>
                <a:outerShdw blurRad="38100" dist="38100" dir="2700000" algn="tl">
                  <a:srgbClr val="000000">
                    <a:alpha val="43137"/>
                  </a:srgbClr>
                </a:outerShdw>
              </a:effectLst>
            </a:rPr>
            <a:t>Jenssen</a:t>
          </a:r>
          <a:r>
            <a:rPr lang="en-US" sz="1100" b="1" dirty="0" smtClean="0">
              <a:solidFill>
                <a:srgbClr val="C00000"/>
              </a:solidFill>
              <a:effectLst>
                <a:outerShdw blurRad="38100" dist="38100" dir="2700000" algn="tl">
                  <a:srgbClr val="000000">
                    <a:alpha val="43137"/>
                  </a:srgbClr>
                </a:outerShdw>
              </a:effectLst>
            </a:rPr>
            <a:t> </a:t>
          </a:r>
        </a:p>
        <a:p>
          <a:pPr defTabSz="355600">
            <a:lnSpc>
              <a:spcPct val="90000"/>
            </a:lnSpc>
            <a:spcBef>
              <a:spcPct val="0"/>
            </a:spcBef>
            <a:spcAft>
              <a:spcPct val="35000"/>
            </a:spcAft>
          </a:pPr>
          <a:r>
            <a:rPr lang="en-US" sz="1000" b="1" dirty="0" smtClean="0">
              <a:solidFill>
                <a:schemeClr val="tx1"/>
              </a:solidFill>
              <a:effectLst>
                <a:outerShdw blurRad="38100" dist="38100" dir="2700000" algn="tl">
                  <a:srgbClr val="000000">
                    <a:alpha val="43137"/>
                  </a:srgbClr>
                </a:outerShdw>
              </a:effectLst>
            </a:rPr>
            <a:t>USC</a:t>
          </a:r>
        </a:p>
        <a:p>
          <a:pPr defTabSz="355600">
            <a:lnSpc>
              <a:spcPct val="90000"/>
            </a:lnSpc>
            <a:spcBef>
              <a:spcPct val="0"/>
            </a:spcBef>
            <a:spcAft>
              <a:spcPct val="35000"/>
            </a:spcAft>
          </a:pPr>
          <a:r>
            <a:rPr lang="en-US" sz="900" dirty="0" smtClean="0">
              <a:solidFill>
                <a:schemeClr val="tx1"/>
              </a:solidFill>
            </a:rPr>
            <a:t>6 Core Butts</a:t>
          </a:r>
        </a:p>
        <a:p>
          <a:pPr defTabSz="355600">
            <a:lnSpc>
              <a:spcPct val="90000"/>
            </a:lnSpc>
            <a:spcBef>
              <a:spcPct val="0"/>
            </a:spcBef>
            <a:spcAft>
              <a:spcPct val="35000"/>
            </a:spcAft>
          </a:pPr>
          <a:endParaRPr lang="en-US" sz="900" dirty="0">
            <a:solidFill>
              <a:schemeClr val="tx1"/>
            </a:solidFill>
          </a:endParaRPr>
        </a:p>
      </dgm:t>
    </dgm:pt>
    <dgm:pt modelId="{997D6A1E-2EBA-4051-8CC6-FDD7D040E1D2}" type="parTrans" cxnId="{3D41CC5E-B40E-4488-BECD-944CA3059EE5}">
      <dgm:prSet/>
      <dgm:spPr>
        <a:ln>
          <a:solidFill>
            <a:schemeClr val="tx1"/>
          </a:solidFill>
        </a:ln>
      </dgm:spPr>
      <dgm:t>
        <a:bodyPr/>
        <a:lstStyle/>
        <a:p>
          <a:endParaRPr lang="en-US">
            <a:solidFill>
              <a:schemeClr val="tx1"/>
            </a:solidFill>
          </a:endParaRPr>
        </a:p>
      </dgm:t>
    </dgm:pt>
    <dgm:pt modelId="{30327A99-433E-4457-8B53-2158609A7C55}" type="sibTrans" cxnId="{3D41CC5E-B40E-4488-BECD-944CA3059EE5}">
      <dgm:prSet/>
      <dgm:spPr/>
      <dgm:t>
        <a:bodyPr/>
        <a:lstStyle/>
        <a:p>
          <a:endParaRPr lang="en-US">
            <a:solidFill>
              <a:schemeClr val="tx1"/>
            </a:solidFill>
          </a:endParaRPr>
        </a:p>
      </dgm:t>
    </dgm:pt>
    <dgm:pt modelId="{2546ECB7-3A40-4130-9F50-288BFCD1E6B2}">
      <dgm:prSe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b="1" dirty="0" smtClean="0">
              <a:solidFill>
                <a:schemeClr val="tx1"/>
              </a:solidFill>
            </a:rPr>
            <a:t>Fracture/Fluid Interaction</a:t>
          </a:r>
          <a:endParaRPr lang="en-US" b="1" dirty="0">
            <a:solidFill>
              <a:schemeClr val="tx1"/>
            </a:solidFill>
          </a:endParaRPr>
        </a:p>
      </dgm:t>
    </dgm:pt>
    <dgm:pt modelId="{AA1D5E2E-7D59-499E-8528-97308FD65A96}" type="parTrans" cxnId="{E1B978F1-6522-4FA4-9C65-4071F6F6558B}">
      <dgm:prSet/>
      <dgm:spPr>
        <a:ln>
          <a:solidFill>
            <a:schemeClr val="tx1"/>
          </a:solidFill>
        </a:ln>
      </dgm:spPr>
      <dgm:t>
        <a:bodyPr/>
        <a:lstStyle/>
        <a:p>
          <a:endParaRPr lang="en-US">
            <a:solidFill>
              <a:schemeClr val="tx1"/>
            </a:solidFill>
          </a:endParaRPr>
        </a:p>
      </dgm:t>
    </dgm:pt>
    <dgm:pt modelId="{CD1F16B2-DCF7-44BE-B6C6-A0DE4E5C3346}" type="sibTrans" cxnId="{E1B978F1-6522-4FA4-9C65-4071F6F6558B}">
      <dgm:prSet/>
      <dgm:spPr/>
      <dgm:t>
        <a:bodyPr/>
        <a:lstStyle/>
        <a:p>
          <a:endParaRPr lang="en-US">
            <a:solidFill>
              <a:schemeClr val="tx1"/>
            </a:solidFill>
          </a:endParaRPr>
        </a:p>
      </dgm:t>
    </dgm:pt>
    <dgm:pt modelId="{8C29F3AC-89DD-4098-8DCC-C689E529A311}">
      <dgm:prSe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b="1" dirty="0" smtClean="0">
              <a:solidFill>
                <a:schemeClr val="tx1"/>
              </a:solidFill>
            </a:rPr>
            <a:t>Fluid Rock Interactions</a:t>
          </a:r>
          <a:endParaRPr lang="en-US" b="1" dirty="0">
            <a:solidFill>
              <a:schemeClr val="tx1"/>
            </a:solidFill>
          </a:endParaRPr>
        </a:p>
      </dgm:t>
    </dgm:pt>
    <dgm:pt modelId="{4FA2960A-138A-4564-AC22-4D4281BD7558}" type="parTrans" cxnId="{51C1A485-E0BD-4C77-A2FA-5A0570A66B99}">
      <dgm:prSet/>
      <dgm:spPr>
        <a:ln>
          <a:solidFill>
            <a:schemeClr val="tx1"/>
          </a:solidFill>
        </a:ln>
      </dgm:spPr>
      <dgm:t>
        <a:bodyPr/>
        <a:lstStyle/>
        <a:p>
          <a:endParaRPr lang="en-US">
            <a:solidFill>
              <a:schemeClr val="tx1"/>
            </a:solidFill>
          </a:endParaRPr>
        </a:p>
      </dgm:t>
    </dgm:pt>
    <dgm:pt modelId="{3790F363-F0EB-4FED-8A51-81A8C9B7D211}" type="sibTrans" cxnId="{51C1A485-E0BD-4C77-A2FA-5A0570A66B99}">
      <dgm:prSet/>
      <dgm:spPr/>
      <dgm:t>
        <a:bodyPr/>
        <a:lstStyle/>
        <a:p>
          <a:endParaRPr lang="en-US">
            <a:solidFill>
              <a:schemeClr val="tx1"/>
            </a:solidFill>
          </a:endParaRPr>
        </a:p>
      </dgm:t>
    </dgm:pt>
    <dgm:pt modelId="{D9D53730-7235-49D3-A9F4-251F758B90AE}">
      <dgm:prSe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b="1" dirty="0" smtClean="0">
              <a:solidFill>
                <a:schemeClr val="tx1"/>
              </a:solidFill>
            </a:rPr>
            <a:t>High P&amp;T </a:t>
          </a:r>
          <a:r>
            <a:rPr lang="en-US" b="1" smtClean="0">
              <a:solidFill>
                <a:schemeClr val="tx1"/>
              </a:solidFill>
            </a:rPr>
            <a:t>Gas Adsorption</a:t>
          </a:r>
          <a:endParaRPr lang="en-US" b="1" dirty="0">
            <a:solidFill>
              <a:schemeClr val="tx1"/>
            </a:solidFill>
          </a:endParaRPr>
        </a:p>
      </dgm:t>
    </dgm:pt>
    <dgm:pt modelId="{3455A556-8A3D-4B07-993D-8FC2FC777890}" type="parTrans" cxnId="{CD6C34C2-2924-4284-BDC3-6C6A2B001E42}">
      <dgm:prSet/>
      <dgm:spPr>
        <a:ln>
          <a:solidFill>
            <a:schemeClr val="tx1"/>
          </a:solidFill>
        </a:ln>
      </dgm:spPr>
      <dgm:t>
        <a:bodyPr/>
        <a:lstStyle/>
        <a:p>
          <a:endParaRPr lang="en-US">
            <a:solidFill>
              <a:schemeClr val="tx1"/>
            </a:solidFill>
          </a:endParaRPr>
        </a:p>
      </dgm:t>
    </dgm:pt>
    <dgm:pt modelId="{44AD73CE-E3C1-431B-A5FE-E79822BEF5C1}" type="sibTrans" cxnId="{CD6C34C2-2924-4284-BDC3-6C6A2B001E42}">
      <dgm:prSet/>
      <dgm:spPr/>
      <dgm:t>
        <a:bodyPr/>
        <a:lstStyle/>
        <a:p>
          <a:endParaRPr lang="en-US">
            <a:solidFill>
              <a:schemeClr val="tx1"/>
            </a:solidFill>
          </a:endParaRPr>
        </a:p>
      </dgm:t>
    </dgm:pt>
    <dgm:pt modelId="{E8BB78A0-C071-462A-B957-D579A4CE908C}">
      <dgm:prSet phldrT="[Text]" custT="1"/>
      <dgm:spPr>
        <a:solidFill>
          <a:schemeClr val="bg1">
            <a:lumMod val="65000"/>
          </a:schemeClr>
        </a:solidFill>
        <a:scene3d>
          <a:camera prst="orthographicFront"/>
          <a:lightRig rig="threePt" dir="t"/>
        </a:scene3d>
        <a:sp3d contourW="12700">
          <a:bevelT/>
          <a:contourClr>
            <a:schemeClr val="tx1"/>
          </a:contourClr>
        </a:sp3d>
      </dgm:spPr>
      <dgm:t>
        <a:bodyPr/>
        <a:lstStyle/>
        <a:p>
          <a:pPr algn="ctr">
            <a:spcAft>
              <a:spcPts val="0"/>
            </a:spcAft>
          </a:pPr>
          <a:endParaRPr lang="en-US" sz="1200" b="1" dirty="0" smtClean="0">
            <a:solidFill>
              <a:srgbClr val="C00000"/>
            </a:solidFill>
            <a:effectLst/>
          </a:endParaRPr>
        </a:p>
        <a:p>
          <a:pPr algn="ctr">
            <a:spcAft>
              <a:spcPts val="0"/>
            </a:spcAft>
          </a:pPr>
          <a:r>
            <a:rPr lang="en-US" sz="1200" b="1" dirty="0" smtClean="0">
              <a:solidFill>
                <a:srgbClr val="C00000"/>
              </a:solidFill>
              <a:effectLst/>
            </a:rPr>
            <a:t>External Requests</a:t>
          </a:r>
        </a:p>
        <a:p>
          <a:pPr algn="ctr">
            <a:spcAft>
              <a:spcPts val="0"/>
            </a:spcAft>
          </a:pPr>
          <a:endParaRPr lang="en-US" sz="1000" b="1" dirty="0" smtClean="0">
            <a:solidFill>
              <a:schemeClr val="tx1"/>
            </a:solidFill>
          </a:endParaRPr>
        </a:p>
        <a:p>
          <a:pPr marL="112713" indent="-112713" algn="l">
            <a:spcAft>
              <a:spcPts val="600"/>
            </a:spcAft>
          </a:pPr>
          <a:r>
            <a:rPr lang="en-US" sz="1000" b="1" dirty="0" smtClean="0">
              <a:solidFill>
                <a:schemeClr val="tx1"/>
              </a:solidFill>
            </a:rPr>
            <a:t>*  ID Sample based on  core depth</a:t>
          </a:r>
        </a:p>
        <a:p>
          <a:pPr marL="112713" indent="-112713" algn="l">
            <a:spcAft>
              <a:spcPts val="600"/>
            </a:spcAft>
          </a:pPr>
          <a:r>
            <a:rPr lang="en-US" sz="1000" b="1" dirty="0" smtClean="0">
              <a:solidFill>
                <a:schemeClr val="tx1"/>
              </a:solidFill>
            </a:rPr>
            <a:t>*  Trim Ends</a:t>
          </a:r>
        </a:p>
        <a:p>
          <a:pPr marL="112713" indent="-112713" algn="l">
            <a:spcAft>
              <a:spcPts val="600"/>
            </a:spcAft>
          </a:pPr>
          <a:r>
            <a:rPr lang="en-US" sz="1000" b="1" dirty="0" smtClean="0">
              <a:solidFill>
                <a:schemeClr val="tx1"/>
              </a:solidFill>
            </a:rPr>
            <a:t>*  Trimmed Samples &amp; Core Butts distributed to different PI’s</a:t>
          </a:r>
        </a:p>
        <a:p>
          <a:pPr algn="l">
            <a:spcAft>
              <a:spcPct val="35000"/>
            </a:spcAft>
          </a:pPr>
          <a:endParaRPr lang="en-US" sz="1000" dirty="0" smtClean="0">
            <a:solidFill>
              <a:schemeClr val="bg1"/>
            </a:solidFill>
          </a:endParaRPr>
        </a:p>
      </dgm:t>
    </dgm:pt>
    <dgm:pt modelId="{6F4A99AE-3EEC-4FA2-AA42-07C055A159E6}" type="sibTrans" cxnId="{D2DE989B-08E0-4975-AF9A-9AE0D615DCD1}">
      <dgm:prSet/>
      <dgm:spPr/>
      <dgm:t>
        <a:bodyPr/>
        <a:lstStyle/>
        <a:p>
          <a:endParaRPr lang="en-US">
            <a:solidFill>
              <a:schemeClr val="tx1"/>
            </a:solidFill>
          </a:endParaRPr>
        </a:p>
      </dgm:t>
    </dgm:pt>
    <dgm:pt modelId="{C8E0DCE2-F5A8-417D-82A3-7AD2D8F368CD}" type="parTrans" cxnId="{D2DE989B-08E0-4975-AF9A-9AE0D615DCD1}">
      <dgm:prSet/>
      <dgm:spPr/>
      <dgm:t>
        <a:bodyPr/>
        <a:lstStyle/>
        <a:p>
          <a:endParaRPr lang="en-US">
            <a:solidFill>
              <a:schemeClr val="tx1"/>
            </a:solidFill>
          </a:endParaRPr>
        </a:p>
      </dgm:t>
    </dgm:pt>
    <dgm:pt modelId="{3C925B5B-D61F-4BB2-8577-2C20F3B72B21}">
      <dgm:prSet custT="1"/>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sz="1100" b="1" dirty="0" smtClean="0">
              <a:solidFill>
                <a:srgbClr val="C00000"/>
              </a:solidFill>
              <a:effectLst>
                <a:outerShdw blurRad="38100" dist="38100" dir="2700000" algn="tl">
                  <a:srgbClr val="000000">
                    <a:alpha val="43137"/>
                  </a:srgbClr>
                </a:outerShdw>
              </a:effectLst>
            </a:rPr>
            <a:t>D. Zhu</a:t>
          </a:r>
        </a:p>
        <a:p>
          <a:r>
            <a:rPr lang="en-US" sz="1000" b="1" dirty="0" smtClean="0">
              <a:solidFill>
                <a:schemeClr val="tx1"/>
              </a:solidFill>
              <a:effectLst>
                <a:outerShdw blurRad="38100" dist="38100" dir="2700000" algn="tl">
                  <a:srgbClr val="000000">
                    <a:alpha val="43137"/>
                  </a:srgbClr>
                </a:outerShdw>
              </a:effectLst>
            </a:rPr>
            <a:t>TAMU</a:t>
          </a:r>
        </a:p>
        <a:p>
          <a:r>
            <a:rPr lang="en-US" sz="1000" dirty="0" smtClean="0">
              <a:solidFill>
                <a:schemeClr val="tx1"/>
              </a:solidFill>
            </a:rPr>
            <a:t>10 Trimmed Core Plugs</a:t>
          </a:r>
          <a:endParaRPr lang="en-US" sz="1000" dirty="0">
            <a:solidFill>
              <a:schemeClr val="tx1"/>
            </a:solidFill>
          </a:endParaRPr>
        </a:p>
      </dgm:t>
    </dgm:pt>
    <dgm:pt modelId="{3288CC5D-FC31-4BFE-A3D0-5503A110F496}" type="parTrans" cxnId="{C3DDD0B1-1440-4967-8E95-74DE9EE1D644}">
      <dgm:prSet/>
      <dgm:spPr/>
      <dgm:t>
        <a:bodyPr/>
        <a:lstStyle/>
        <a:p>
          <a:endParaRPr lang="en-US"/>
        </a:p>
      </dgm:t>
    </dgm:pt>
    <dgm:pt modelId="{7A71FBA3-8884-4A8C-8EBA-AC7378C74011}" type="sibTrans" cxnId="{C3DDD0B1-1440-4967-8E95-74DE9EE1D644}">
      <dgm:prSet/>
      <dgm:spPr/>
      <dgm:t>
        <a:bodyPr/>
        <a:lstStyle/>
        <a:p>
          <a:endParaRPr lang="en-US"/>
        </a:p>
      </dgm:t>
    </dgm:pt>
    <dgm:pt modelId="{CE288311-E83E-4F5A-879E-814468261A7B}">
      <dgm:prSe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b="1" dirty="0" smtClean="0">
              <a:solidFill>
                <a:schemeClr val="tx1"/>
              </a:solidFill>
            </a:rPr>
            <a:t>Fracture Conductivity</a:t>
          </a:r>
          <a:endParaRPr lang="en-US" b="1" dirty="0">
            <a:solidFill>
              <a:schemeClr val="tx1"/>
            </a:solidFill>
          </a:endParaRPr>
        </a:p>
      </dgm:t>
    </dgm:pt>
    <dgm:pt modelId="{6E1695B9-D912-43CD-9859-EE977F4F5B27}" type="parTrans" cxnId="{06BB62C1-469C-4110-A2A7-85DEDDF0936D}">
      <dgm:prSet/>
      <dgm:spPr/>
      <dgm:t>
        <a:bodyPr/>
        <a:lstStyle/>
        <a:p>
          <a:endParaRPr lang="en-US"/>
        </a:p>
      </dgm:t>
    </dgm:pt>
    <dgm:pt modelId="{CFEFD8A5-9E8E-46CC-BF45-2FC7F3AD1577}" type="sibTrans" cxnId="{06BB62C1-469C-4110-A2A7-85DEDDF0936D}">
      <dgm:prSet/>
      <dgm:spPr/>
      <dgm:t>
        <a:bodyPr/>
        <a:lstStyle/>
        <a:p>
          <a:endParaRPr lang="en-US"/>
        </a:p>
      </dgm:t>
    </dgm:pt>
    <dgm:pt modelId="{15A14131-9411-4EC3-B7E0-0B3C8462361B}">
      <dgm:prSe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b="1" dirty="0" smtClean="0">
              <a:solidFill>
                <a:srgbClr val="C00000"/>
              </a:solidFill>
              <a:effectLst>
                <a:outerShdw blurRad="38100" dist="38100" dir="2700000" algn="tl">
                  <a:srgbClr val="000000">
                    <a:alpha val="43137"/>
                  </a:srgbClr>
                </a:outerShdw>
              </a:effectLst>
            </a:rPr>
            <a:t>D. </a:t>
          </a:r>
          <a:r>
            <a:rPr lang="en-US" b="1" dirty="0" err="1" smtClean="0">
              <a:solidFill>
                <a:srgbClr val="C00000"/>
              </a:solidFill>
              <a:effectLst>
                <a:outerShdw blurRad="38100" dist="38100" dir="2700000" algn="tl">
                  <a:srgbClr val="000000">
                    <a:alpha val="43137"/>
                  </a:srgbClr>
                </a:outerShdw>
              </a:effectLst>
            </a:rPr>
            <a:t>Soeder</a:t>
          </a:r>
          <a:endParaRPr lang="en-US" b="1" dirty="0" smtClean="0">
            <a:solidFill>
              <a:srgbClr val="C00000"/>
            </a:solidFill>
            <a:effectLst>
              <a:outerShdw blurRad="38100" dist="38100" dir="2700000" algn="tl">
                <a:srgbClr val="000000">
                  <a:alpha val="43137"/>
                </a:srgbClr>
              </a:outerShdw>
            </a:effectLst>
          </a:endParaRPr>
        </a:p>
        <a:p>
          <a:r>
            <a:rPr lang="en-US" b="1" dirty="0" smtClean="0">
              <a:solidFill>
                <a:schemeClr val="tx1"/>
              </a:solidFill>
              <a:effectLst>
                <a:outerShdw blurRad="38100" dist="38100" dir="2700000" algn="tl">
                  <a:srgbClr val="000000">
                    <a:alpha val="43137"/>
                  </a:srgbClr>
                </a:outerShdw>
              </a:effectLst>
            </a:rPr>
            <a:t>TAMU</a:t>
          </a:r>
        </a:p>
        <a:p>
          <a:r>
            <a:rPr lang="en-US" dirty="0" smtClean="0">
              <a:solidFill>
                <a:schemeClr val="tx1"/>
              </a:solidFill>
            </a:rPr>
            <a:t>6 Trimmed Core Plugs</a:t>
          </a:r>
          <a:endParaRPr lang="en-US" dirty="0">
            <a:solidFill>
              <a:schemeClr val="tx1"/>
            </a:solidFill>
          </a:endParaRPr>
        </a:p>
      </dgm:t>
    </dgm:pt>
    <dgm:pt modelId="{C8A069D1-36F7-4E0C-9677-ED96DFE459AB}" type="parTrans" cxnId="{5F86C982-DF76-4A78-A4A3-4155EB13829F}">
      <dgm:prSet/>
      <dgm:spPr/>
      <dgm:t>
        <a:bodyPr/>
        <a:lstStyle/>
        <a:p>
          <a:endParaRPr lang="en-US"/>
        </a:p>
      </dgm:t>
    </dgm:pt>
    <dgm:pt modelId="{FEA97EFB-9BC0-4995-9837-3411A3617E85}" type="sibTrans" cxnId="{5F86C982-DF76-4A78-A4A3-4155EB13829F}">
      <dgm:prSet/>
      <dgm:spPr/>
      <dgm:t>
        <a:bodyPr/>
        <a:lstStyle/>
        <a:p>
          <a:endParaRPr lang="en-US"/>
        </a:p>
      </dgm:t>
    </dgm:pt>
    <dgm:pt modelId="{9C774AE4-101C-40E5-9DB6-444DA8957BB7}">
      <dgm:prSet/>
      <dgm:spPr>
        <a:gradFill rotWithShape="0">
          <a:gsLst>
            <a:gs pos="0">
              <a:schemeClr val="bg1">
                <a:lumMod val="95000"/>
              </a:schemeClr>
            </a:gs>
            <a:gs pos="95000">
              <a:schemeClr val="bg1">
                <a:lumMod val="65000"/>
              </a:schemeClr>
            </a:gs>
            <a:gs pos="83000">
              <a:srgbClr val="FFFFCC"/>
            </a:gs>
            <a:gs pos="100000">
              <a:schemeClr val="accent1">
                <a:lumMod val="30000"/>
                <a:lumOff val="70000"/>
              </a:schemeClr>
            </a:gs>
          </a:gsLst>
          <a:lin ang="5400000" scaled="1"/>
        </a:gradFill>
      </dgm:spPr>
      <dgm:t>
        <a:bodyPr/>
        <a:lstStyle/>
        <a:p>
          <a:r>
            <a:rPr lang="en-US" b="1" dirty="0" smtClean="0">
              <a:solidFill>
                <a:schemeClr val="tx1"/>
              </a:solidFill>
            </a:rPr>
            <a:t>CO2 Storage</a:t>
          </a:r>
          <a:endParaRPr lang="en-US" b="1" dirty="0">
            <a:solidFill>
              <a:schemeClr val="tx1"/>
            </a:solidFill>
          </a:endParaRPr>
        </a:p>
      </dgm:t>
    </dgm:pt>
    <dgm:pt modelId="{983C03D0-BDBE-4677-8A1E-D9D08606C780}" type="parTrans" cxnId="{C053FC4A-4A06-493D-8A69-9185430B09A2}">
      <dgm:prSet/>
      <dgm:spPr/>
      <dgm:t>
        <a:bodyPr/>
        <a:lstStyle/>
        <a:p>
          <a:endParaRPr lang="en-US"/>
        </a:p>
      </dgm:t>
    </dgm:pt>
    <dgm:pt modelId="{237AD124-8599-44CC-AD1E-83E546FF8B1C}" type="sibTrans" cxnId="{C053FC4A-4A06-493D-8A69-9185430B09A2}">
      <dgm:prSet/>
      <dgm:spPr/>
      <dgm:t>
        <a:bodyPr/>
        <a:lstStyle/>
        <a:p>
          <a:endParaRPr lang="en-US"/>
        </a:p>
      </dgm:t>
    </dgm:pt>
    <dgm:pt modelId="{DD7C3B87-9A50-4361-96B8-736374E5284B}" type="pres">
      <dgm:prSet presAssocID="{DBD11704-C47D-4AFD-8FDC-AB98F06571F7}" presName="diagram" presStyleCnt="0">
        <dgm:presLayoutVars>
          <dgm:chPref val="1"/>
          <dgm:dir/>
          <dgm:animOne val="branch"/>
          <dgm:animLvl val="lvl"/>
          <dgm:resizeHandles val="exact"/>
        </dgm:presLayoutVars>
      </dgm:prSet>
      <dgm:spPr/>
      <dgm:t>
        <a:bodyPr/>
        <a:lstStyle/>
        <a:p>
          <a:endParaRPr lang="en-US"/>
        </a:p>
      </dgm:t>
    </dgm:pt>
    <dgm:pt modelId="{315CDA7C-919E-43A2-835E-8B96AB6BF809}" type="pres">
      <dgm:prSet presAssocID="{E8BB78A0-C071-462A-B957-D579A4CE908C}" presName="root1" presStyleCnt="0"/>
      <dgm:spPr/>
    </dgm:pt>
    <dgm:pt modelId="{74D57675-EA58-4FDC-A335-FA44C31C4B53}" type="pres">
      <dgm:prSet presAssocID="{E8BB78A0-C071-462A-B957-D579A4CE908C}" presName="LevelOneTextNode" presStyleLbl="node0" presStyleIdx="0" presStyleCnt="1" custScaleX="79025" custScaleY="248810" custLinFactNeighborX="3563" custLinFactNeighborY="566">
        <dgm:presLayoutVars>
          <dgm:chPref val="3"/>
        </dgm:presLayoutVars>
      </dgm:prSet>
      <dgm:spPr/>
      <dgm:t>
        <a:bodyPr/>
        <a:lstStyle/>
        <a:p>
          <a:endParaRPr lang="en-US"/>
        </a:p>
      </dgm:t>
    </dgm:pt>
    <dgm:pt modelId="{6FFB8425-8C4C-469F-B954-7EA4ACB44424}" type="pres">
      <dgm:prSet presAssocID="{E8BB78A0-C071-462A-B957-D579A4CE908C}" presName="level2hierChild" presStyleCnt="0"/>
      <dgm:spPr/>
    </dgm:pt>
    <dgm:pt modelId="{433B0658-9061-4D8F-98D2-5A2B617E009A}" type="pres">
      <dgm:prSet presAssocID="{97BAA803-6DAA-409A-BC20-0A8C2362A8F6}" presName="conn2-1" presStyleLbl="parChTrans1D2" presStyleIdx="0" presStyleCnt="7"/>
      <dgm:spPr/>
      <dgm:t>
        <a:bodyPr/>
        <a:lstStyle/>
        <a:p>
          <a:endParaRPr lang="en-US"/>
        </a:p>
      </dgm:t>
    </dgm:pt>
    <dgm:pt modelId="{AD65EF28-1472-465B-9555-8A56691FEEA2}" type="pres">
      <dgm:prSet presAssocID="{97BAA803-6DAA-409A-BC20-0A8C2362A8F6}" presName="connTx" presStyleLbl="parChTrans1D2" presStyleIdx="0" presStyleCnt="7"/>
      <dgm:spPr/>
      <dgm:t>
        <a:bodyPr/>
        <a:lstStyle/>
        <a:p>
          <a:endParaRPr lang="en-US"/>
        </a:p>
      </dgm:t>
    </dgm:pt>
    <dgm:pt modelId="{26B2A4E4-FD6C-402D-AAD3-2570D35752A1}" type="pres">
      <dgm:prSet presAssocID="{E716C555-236F-44BE-AFE2-23432B456A79}" presName="root2" presStyleCnt="0"/>
      <dgm:spPr/>
    </dgm:pt>
    <dgm:pt modelId="{703A1481-5E0A-4704-A5D3-F33E9A937B6D}" type="pres">
      <dgm:prSet presAssocID="{E716C555-236F-44BE-AFE2-23432B456A79}" presName="LevelTwoTextNode" presStyleLbl="node2" presStyleIdx="0" presStyleCnt="7" custScaleY="94575">
        <dgm:presLayoutVars>
          <dgm:chPref val="3"/>
        </dgm:presLayoutVars>
      </dgm:prSet>
      <dgm:spPr/>
      <dgm:t>
        <a:bodyPr/>
        <a:lstStyle/>
        <a:p>
          <a:endParaRPr lang="en-US"/>
        </a:p>
      </dgm:t>
    </dgm:pt>
    <dgm:pt modelId="{2443E648-0D03-4181-AE7B-032D2A2B2AC4}" type="pres">
      <dgm:prSet presAssocID="{E716C555-236F-44BE-AFE2-23432B456A79}" presName="level3hierChild" presStyleCnt="0"/>
      <dgm:spPr/>
    </dgm:pt>
    <dgm:pt modelId="{83CC276A-62BB-43D6-B6BF-28189448456B}" type="pres">
      <dgm:prSet presAssocID="{12DBA271-FDB4-4294-B09F-0D1B79815FB1}" presName="conn2-1" presStyleLbl="parChTrans1D3" presStyleIdx="0" presStyleCnt="7"/>
      <dgm:spPr/>
      <dgm:t>
        <a:bodyPr/>
        <a:lstStyle/>
        <a:p>
          <a:endParaRPr lang="en-US"/>
        </a:p>
      </dgm:t>
    </dgm:pt>
    <dgm:pt modelId="{D040291B-4A4E-4BB7-8BCF-B88BCFF53FC3}" type="pres">
      <dgm:prSet presAssocID="{12DBA271-FDB4-4294-B09F-0D1B79815FB1}" presName="connTx" presStyleLbl="parChTrans1D3" presStyleIdx="0" presStyleCnt="7"/>
      <dgm:spPr/>
      <dgm:t>
        <a:bodyPr/>
        <a:lstStyle/>
        <a:p>
          <a:endParaRPr lang="en-US"/>
        </a:p>
      </dgm:t>
    </dgm:pt>
    <dgm:pt modelId="{9561EDAA-70D0-49BE-9967-35FCF70E34D9}" type="pres">
      <dgm:prSet presAssocID="{B79461C8-F06D-44EC-AC5A-A335DDA358B1}" presName="root2" presStyleCnt="0"/>
      <dgm:spPr/>
    </dgm:pt>
    <dgm:pt modelId="{5B98ED47-220B-46A2-85BD-F06C0A365D47}" type="pres">
      <dgm:prSet presAssocID="{B79461C8-F06D-44EC-AC5A-A335DDA358B1}" presName="LevelTwoTextNode" presStyleLbl="node3" presStyleIdx="0" presStyleCnt="7">
        <dgm:presLayoutVars>
          <dgm:chPref val="3"/>
        </dgm:presLayoutVars>
      </dgm:prSet>
      <dgm:spPr/>
      <dgm:t>
        <a:bodyPr/>
        <a:lstStyle/>
        <a:p>
          <a:endParaRPr lang="en-US"/>
        </a:p>
      </dgm:t>
    </dgm:pt>
    <dgm:pt modelId="{14B005AB-CB13-4944-8960-6FD3FDC086F3}" type="pres">
      <dgm:prSet presAssocID="{B79461C8-F06D-44EC-AC5A-A335DDA358B1}" presName="level3hierChild" presStyleCnt="0"/>
      <dgm:spPr/>
    </dgm:pt>
    <dgm:pt modelId="{4CDD1A5D-77BD-4353-BEAA-57815E44550C}" type="pres">
      <dgm:prSet presAssocID="{CB4F1470-7DCB-464A-80EB-CABB3546EC47}" presName="conn2-1" presStyleLbl="parChTrans1D2" presStyleIdx="1" presStyleCnt="7"/>
      <dgm:spPr/>
      <dgm:t>
        <a:bodyPr/>
        <a:lstStyle/>
        <a:p>
          <a:endParaRPr lang="en-US"/>
        </a:p>
      </dgm:t>
    </dgm:pt>
    <dgm:pt modelId="{EC07DC63-F9AF-40E6-B849-B77A4C0D5E18}" type="pres">
      <dgm:prSet presAssocID="{CB4F1470-7DCB-464A-80EB-CABB3546EC47}" presName="connTx" presStyleLbl="parChTrans1D2" presStyleIdx="1" presStyleCnt="7"/>
      <dgm:spPr/>
      <dgm:t>
        <a:bodyPr/>
        <a:lstStyle/>
        <a:p>
          <a:endParaRPr lang="en-US"/>
        </a:p>
      </dgm:t>
    </dgm:pt>
    <dgm:pt modelId="{0B7B24F1-B076-4CDC-983F-A6ADAFFB01A0}" type="pres">
      <dgm:prSet presAssocID="{0FD744D7-BD8F-4A3D-96F5-6917E6C6C2B9}" presName="root2" presStyleCnt="0"/>
      <dgm:spPr/>
    </dgm:pt>
    <dgm:pt modelId="{632D90D2-6E08-4EDC-931C-09C777BF6343}" type="pres">
      <dgm:prSet presAssocID="{0FD744D7-BD8F-4A3D-96F5-6917E6C6C2B9}" presName="LevelTwoTextNode" presStyleLbl="node2" presStyleIdx="1" presStyleCnt="7">
        <dgm:presLayoutVars>
          <dgm:chPref val="3"/>
        </dgm:presLayoutVars>
      </dgm:prSet>
      <dgm:spPr/>
      <dgm:t>
        <a:bodyPr/>
        <a:lstStyle/>
        <a:p>
          <a:endParaRPr lang="en-US"/>
        </a:p>
      </dgm:t>
    </dgm:pt>
    <dgm:pt modelId="{4550B8DD-065E-4751-99DA-55201D5D5B2B}" type="pres">
      <dgm:prSet presAssocID="{0FD744D7-BD8F-4A3D-96F5-6917E6C6C2B9}" presName="level3hierChild" presStyleCnt="0"/>
      <dgm:spPr/>
    </dgm:pt>
    <dgm:pt modelId="{38C2B466-8805-4E46-B27D-78492EEE189B}" type="pres">
      <dgm:prSet presAssocID="{BF438A20-CD0B-442D-9908-E00E64809A9E}" presName="conn2-1" presStyleLbl="parChTrans1D3" presStyleIdx="1" presStyleCnt="7"/>
      <dgm:spPr/>
      <dgm:t>
        <a:bodyPr/>
        <a:lstStyle/>
        <a:p>
          <a:endParaRPr lang="en-US"/>
        </a:p>
      </dgm:t>
    </dgm:pt>
    <dgm:pt modelId="{DD12F5C7-C2BC-4463-AB76-E4ADC897F49D}" type="pres">
      <dgm:prSet presAssocID="{BF438A20-CD0B-442D-9908-E00E64809A9E}" presName="connTx" presStyleLbl="parChTrans1D3" presStyleIdx="1" presStyleCnt="7"/>
      <dgm:spPr/>
      <dgm:t>
        <a:bodyPr/>
        <a:lstStyle/>
        <a:p>
          <a:endParaRPr lang="en-US"/>
        </a:p>
      </dgm:t>
    </dgm:pt>
    <dgm:pt modelId="{0DA69E4B-126C-4E67-8178-34E609E85A8D}" type="pres">
      <dgm:prSet presAssocID="{B31EF08D-59E7-4023-80C8-022B73240E67}" presName="root2" presStyleCnt="0"/>
      <dgm:spPr/>
    </dgm:pt>
    <dgm:pt modelId="{4DF09D7B-36DA-45A0-8D40-693D47BFE611}" type="pres">
      <dgm:prSet presAssocID="{B31EF08D-59E7-4023-80C8-022B73240E67}" presName="LevelTwoTextNode" presStyleLbl="node3" presStyleIdx="1" presStyleCnt="7">
        <dgm:presLayoutVars>
          <dgm:chPref val="3"/>
        </dgm:presLayoutVars>
      </dgm:prSet>
      <dgm:spPr/>
      <dgm:t>
        <a:bodyPr/>
        <a:lstStyle/>
        <a:p>
          <a:endParaRPr lang="en-US"/>
        </a:p>
      </dgm:t>
    </dgm:pt>
    <dgm:pt modelId="{D6754236-AFCC-416E-8FD3-50FBE395F6F6}" type="pres">
      <dgm:prSet presAssocID="{B31EF08D-59E7-4023-80C8-022B73240E67}" presName="level3hierChild" presStyleCnt="0"/>
      <dgm:spPr/>
    </dgm:pt>
    <dgm:pt modelId="{B5B3FF61-4740-4E0B-864C-F7EDA85C54AD}" type="pres">
      <dgm:prSet presAssocID="{997D6A1E-2EBA-4051-8CC6-FDD7D040E1D2}" presName="conn2-1" presStyleLbl="parChTrans1D2" presStyleIdx="2" presStyleCnt="7"/>
      <dgm:spPr/>
      <dgm:t>
        <a:bodyPr/>
        <a:lstStyle/>
        <a:p>
          <a:endParaRPr lang="en-US"/>
        </a:p>
      </dgm:t>
    </dgm:pt>
    <dgm:pt modelId="{B3EA6CBD-8B26-43CC-A3B4-E78F23B3344E}" type="pres">
      <dgm:prSet presAssocID="{997D6A1E-2EBA-4051-8CC6-FDD7D040E1D2}" presName="connTx" presStyleLbl="parChTrans1D2" presStyleIdx="2" presStyleCnt="7"/>
      <dgm:spPr/>
      <dgm:t>
        <a:bodyPr/>
        <a:lstStyle/>
        <a:p>
          <a:endParaRPr lang="en-US"/>
        </a:p>
      </dgm:t>
    </dgm:pt>
    <dgm:pt modelId="{74FF3A23-82C9-43E5-9F5D-183DEDD616CB}" type="pres">
      <dgm:prSet presAssocID="{915675CF-5BFD-470F-81E4-D657D112647E}" presName="root2" presStyleCnt="0"/>
      <dgm:spPr/>
    </dgm:pt>
    <dgm:pt modelId="{EBA7FB5A-2EA2-45E9-AD1B-DDC689584F06}" type="pres">
      <dgm:prSet presAssocID="{915675CF-5BFD-470F-81E4-D657D112647E}" presName="LevelTwoTextNode" presStyleLbl="node2" presStyleIdx="2" presStyleCnt="7">
        <dgm:presLayoutVars>
          <dgm:chPref val="3"/>
        </dgm:presLayoutVars>
      </dgm:prSet>
      <dgm:spPr/>
      <dgm:t>
        <a:bodyPr/>
        <a:lstStyle/>
        <a:p>
          <a:endParaRPr lang="en-US"/>
        </a:p>
      </dgm:t>
    </dgm:pt>
    <dgm:pt modelId="{9A7C51CC-78A2-41F9-9C46-6DC72C00EC74}" type="pres">
      <dgm:prSet presAssocID="{915675CF-5BFD-470F-81E4-D657D112647E}" presName="level3hierChild" presStyleCnt="0"/>
      <dgm:spPr/>
    </dgm:pt>
    <dgm:pt modelId="{2D2AD6FB-6062-4948-8AEC-99DA8252A5E6}" type="pres">
      <dgm:prSet presAssocID="{AA1D5E2E-7D59-499E-8528-97308FD65A96}" presName="conn2-1" presStyleLbl="parChTrans1D3" presStyleIdx="2" presStyleCnt="7"/>
      <dgm:spPr/>
      <dgm:t>
        <a:bodyPr/>
        <a:lstStyle/>
        <a:p>
          <a:endParaRPr lang="en-US"/>
        </a:p>
      </dgm:t>
    </dgm:pt>
    <dgm:pt modelId="{00BF545B-0207-4C07-B06F-A14EBFF58528}" type="pres">
      <dgm:prSet presAssocID="{AA1D5E2E-7D59-499E-8528-97308FD65A96}" presName="connTx" presStyleLbl="parChTrans1D3" presStyleIdx="2" presStyleCnt="7"/>
      <dgm:spPr/>
      <dgm:t>
        <a:bodyPr/>
        <a:lstStyle/>
        <a:p>
          <a:endParaRPr lang="en-US"/>
        </a:p>
      </dgm:t>
    </dgm:pt>
    <dgm:pt modelId="{9804CC7B-B46F-4FAF-B3E9-6420D5E519A8}" type="pres">
      <dgm:prSet presAssocID="{2546ECB7-3A40-4130-9F50-288BFCD1E6B2}" presName="root2" presStyleCnt="0"/>
      <dgm:spPr/>
    </dgm:pt>
    <dgm:pt modelId="{705E9F0D-9653-4387-947D-1F638019DA35}" type="pres">
      <dgm:prSet presAssocID="{2546ECB7-3A40-4130-9F50-288BFCD1E6B2}" presName="LevelTwoTextNode" presStyleLbl="node3" presStyleIdx="2" presStyleCnt="7">
        <dgm:presLayoutVars>
          <dgm:chPref val="3"/>
        </dgm:presLayoutVars>
      </dgm:prSet>
      <dgm:spPr/>
      <dgm:t>
        <a:bodyPr/>
        <a:lstStyle/>
        <a:p>
          <a:endParaRPr lang="en-US"/>
        </a:p>
      </dgm:t>
    </dgm:pt>
    <dgm:pt modelId="{153F5D44-4C57-4611-80D5-88E201DE6D25}" type="pres">
      <dgm:prSet presAssocID="{2546ECB7-3A40-4130-9F50-288BFCD1E6B2}" presName="level3hierChild" presStyleCnt="0"/>
      <dgm:spPr/>
    </dgm:pt>
    <dgm:pt modelId="{AE857F10-B691-49D4-9F66-BA95BCD56BAD}" type="pres">
      <dgm:prSet presAssocID="{32B39455-455F-4D91-BE4E-E78C385455A9}" presName="conn2-1" presStyleLbl="parChTrans1D2" presStyleIdx="3" presStyleCnt="7"/>
      <dgm:spPr/>
      <dgm:t>
        <a:bodyPr/>
        <a:lstStyle/>
        <a:p>
          <a:endParaRPr lang="en-US"/>
        </a:p>
      </dgm:t>
    </dgm:pt>
    <dgm:pt modelId="{B59C5B18-B91F-419B-BCB5-80AE885E17E0}" type="pres">
      <dgm:prSet presAssocID="{32B39455-455F-4D91-BE4E-E78C385455A9}" presName="connTx" presStyleLbl="parChTrans1D2" presStyleIdx="3" presStyleCnt="7"/>
      <dgm:spPr/>
      <dgm:t>
        <a:bodyPr/>
        <a:lstStyle/>
        <a:p>
          <a:endParaRPr lang="en-US"/>
        </a:p>
      </dgm:t>
    </dgm:pt>
    <dgm:pt modelId="{8595E397-AF58-48BB-A95E-870A34885031}" type="pres">
      <dgm:prSet presAssocID="{A386EFEC-1F4C-42DD-8391-450D9E63B623}" presName="root2" presStyleCnt="0"/>
      <dgm:spPr/>
    </dgm:pt>
    <dgm:pt modelId="{54D0A4CD-D6C3-4A8F-9C3B-76026BBD05CA}" type="pres">
      <dgm:prSet presAssocID="{A386EFEC-1F4C-42DD-8391-450D9E63B623}" presName="LevelTwoTextNode" presStyleLbl="node2" presStyleIdx="3" presStyleCnt="7">
        <dgm:presLayoutVars>
          <dgm:chPref val="3"/>
        </dgm:presLayoutVars>
      </dgm:prSet>
      <dgm:spPr/>
      <dgm:t>
        <a:bodyPr/>
        <a:lstStyle/>
        <a:p>
          <a:endParaRPr lang="en-US"/>
        </a:p>
      </dgm:t>
    </dgm:pt>
    <dgm:pt modelId="{308E13C3-161D-4410-B20A-503FF4C48A17}" type="pres">
      <dgm:prSet presAssocID="{A386EFEC-1F4C-42DD-8391-450D9E63B623}" presName="level3hierChild" presStyleCnt="0"/>
      <dgm:spPr/>
    </dgm:pt>
    <dgm:pt modelId="{96B39818-634F-44BC-8EB1-971F94C8510F}" type="pres">
      <dgm:prSet presAssocID="{3455A556-8A3D-4B07-993D-8FC2FC777890}" presName="conn2-1" presStyleLbl="parChTrans1D3" presStyleIdx="3" presStyleCnt="7"/>
      <dgm:spPr/>
      <dgm:t>
        <a:bodyPr/>
        <a:lstStyle/>
        <a:p>
          <a:endParaRPr lang="en-US"/>
        </a:p>
      </dgm:t>
    </dgm:pt>
    <dgm:pt modelId="{DDF813B3-1CFA-48F8-9A87-F9024B21048C}" type="pres">
      <dgm:prSet presAssocID="{3455A556-8A3D-4B07-993D-8FC2FC777890}" presName="connTx" presStyleLbl="parChTrans1D3" presStyleIdx="3" presStyleCnt="7"/>
      <dgm:spPr/>
      <dgm:t>
        <a:bodyPr/>
        <a:lstStyle/>
        <a:p>
          <a:endParaRPr lang="en-US"/>
        </a:p>
      </dgm:t>
    </dgm:pt>
    <dgm:pt modelId="{3249E86B-194A-4B0C-96CE-16809C40D956}" type="pres">
      <dgm:prSet presAssocID="{D9D53730-7235-49D3-A9F4-251F758B90AE}" presName="root2" presStyleCnt="0"/>
      <dgm:spPr/>
    </dgm:pt>
    <dgm:pt modelId="{0938FF53-D0D1-4CEF-AF77-EB4804912FA5}" type="pres">
      <dgm:prSet presAssocID="{D9D53730-7235-49D3-A9F4-251F758B90AE}" presName="LevelTwoTextNode" presStyleLbl="node3" presStyleIdx="3" presStyleCnt="7">
        <dgm:presLayoutVars>
          <dgm:chPref val="3"/>
        </dgm:presLayoutVars>
      </dgm:prSet>
      <dgm:spPr/>
      <dgm:t>
        <a:bodyPr/>
        <a:lstStyle/>
        <a:p>
          <a:endParaRPr lang="en-US"/>
        </a:p>
      </dgm:t>
    </dgm:pt>
    <dgm:pt modelId="{1D655383-D3A8-4F41-955E-7FB800BD6FC7}" type="pres">
      <dgm:prSet presAssocID="{D9D53730-7235-49D3-A9F4-251F758B90AE}" presName="level3hierChild" presStyleCnt="0"/>
      <dgm:spPr/>
    </dgm:pt>
    <dgm:pt modelId="{F3AED92F-5F72-42A2-9608-E867F0158EC3}" type="pres">
      <dgm:prSet presAssocID="{BEE3C32C-BA8A-4185-B070-612C538E492C}" presName="conn2-1" presStyleLbl="parChTrans1D2" presStyleIdx="4" presStyleCnt="7"/>
      <dgm:spPr/>
      <dgm:t>
        <a:bodyPr/>
        <a:lstStyle/>
        <a:p>
          <a:endParaRPr lang="en-US"/>
        </a:p>
      </dgm:t>
    </dgm:pt>
    <dgm:pt modelId="{95C3E963-B756-4892-8D67-4EA4E156FEC1}" type="pres">
      <dgm:prSet presAssocID="{BEE3C32C-BA8A-4185-B070-612C538E492C}" presName="connTx" presStyleLbl="parChTrans1D2" presStyleIdx="4" presStyleCnt="7"/>
      <dgm:spPr/>
      <dgm:t>
        <a:bodyPr/>
        <a:lstStyle/>
        <a:p>
          <a:endParaRPr lang="en-US"/>
        </a:p>
      </dgm:t>
    </dgm:pt>
    <dgm:pt modelId="{B33084C3-4D70-4680-86E0-446DAA3FB7E5}" type="pres">
      <dgm:prSet presAssocID="{78F41483-BE31-4E8F-88A1-A12C183D42AA}" presName="root2" presStyleCnt="0"/>
      <dgm:spPr/>
    </dgm:pt>
    <dgm:pt modelId="{10BA7356-F0E3-4A94-A569-E946CD30EB01}" type="pres">
      <dgm:prSet presAssocID="{78F41483-BE31-4E8F-88A1-A12C183D42AA}" presName="LevelTwoTextNode" presStyleLbl="node2" presStyleIdx="4" presStyleCnt="7">
        <dgm:presLayoutVars>
          <dgm:chPref val="3"/>
        </dgm:presLayoutVars>
      </dgm:prSet>
      <dgm:spPr/>
      <dgm:t>
        <a:bodyPr/>
        <a:lstStyle/>
        <a:p>
          <a:endParaRPr lang="en-US"/>
        </a:p>
      </dgm:t>
    </dgm:pt>
    <dgm:pt modelId="{1E6D4840-0394-41B6-84A3-08CB758B6775}" type="pres">
      <dgm:prSet presAssocID="{78F41483-BE31-4E8F-88A1-A12C183D42AA}" presName="level3hierChild" presStyleCnt="0"/>
      <dgm:spPr/>
    </dgm:pt>
    <dgm:pt modelId="{DD7D76F2-890B-4A6C-8621-95BB59C5E98A}" type="pres">
      <dgm:prSet presAssocID="{4FA2960A-138A-4564-AC22-4D4281BD7558}" presName="conn2-1" presStyleLbl="parChTrans1D3" presStyleIdx="4" presStyleCnt="7"/>
      <dgm:spPr/>
      <dgm:t>
        <a:bodyPr/>
        <a:lstStyle/>
        <a:p>
          <a:endParaRPr lang="en-US"/>
        </a:p>
      </dgm:t>
    </dgm:pt>
    <dgm:pt modelId="{E7353036-7AF9-4366-9934-4017D3C59F82}" type="pres">
      <dgm:prSet presAssocID="{4FA2960A-138A-4564-AC22-4D4281BD7558}" presName="connTx" presStyleLbl="parChTrans1D3" presStyleIdx="4" presStyleCnt="7"/>
      <dgm:spPr/>
      <dgm:t>
        <a:bodyPr/>
        <a:lstStyle/>
        <a:p>
          <a:endParaRPr lang="en-US"/>
        </a:p>
      </dgm:t>
    </dgm:pt>
    <dgm:pt modelId="{A332730F-A575-41DB-B735-4030A3C4CA96}" type="pres">
      <dgm:prSet presAssocID="{8C29F3AC-89DD-4098-8DCC-C689E529A311}" presName="root2" presStyleCnt="0"/>
      <dgm:spPr/>
    </dgm:pt>
    <dgm:pt modelId="{D8712690-C598-4892-8287-A8C98AB3DCD3}" type="pres">
      <dgm:prSet presAssocID="{8C29F3AC-89DD-4098-8DCC-C689E529A311}" presName="LevelTwoTextNode" presStyleLbl="node3" presStyleIdx="4" presStyleCnt="7">
        <dgm:presLayoutVars>
          <dgm:chPref val="3"/>
        </dgm:presLayoutVars>
      </dgm:prSet>
      <dgm:spPr/>
      <dgm:t>
        <a:bodyPr/>
        <a:lstStyle/>
        <a:p>
          <a:endParaRPr lang="en-US"/>
        </a:p>
      </dgm:t>
    </dgm:pt>
    <dgm:pt modelId="{BF23AD96-DADD-4377-B318-D1AB12C4E5B9}" type="pres">
      <dgm:prSet presAssocID="{8C29F3AC-89DD-4098-8DCC-C689E529A311}" presName="level3hierChild" presStyleCnt="0"/>
      <dgm:spPr/>
    </dgm:pt>
    <dgm:pt modelId="{28E31299-E902-4C5E-A813-FD77DD44984F}" type="pres">
      <dgm:prSet presAssocID="{3288CC5D-FC31-4BFE-A3D0-5503A110F496}" presName="conn2-1" presStyleLbl="parChTrans1D2" presStyleIdx="5" presStyleCnt="7"/>
      <dgm:spPr/>
      <dgm:t>
        <a:bodyPr/>
        <a:lstStyle/>
        <a:p>
          <a:endParaRPr lang="en-US"/>
        </a:p>
      </dgm:t>
    </dgm:pt>
    <dgm:pt modelId="{F847FD46-7166-467A-9E6B-6B1A17D3479A}" type="pres">
      <dgm:prSet presAssocID="{3288CC5D-FC31-4BFE-A3D0-5503A110F496}" presName="connTx" presStyleLbl="parChTrans1D2" presStyleIdx="5" presStyleCnt="7"/>
      <dgm:spPr/>
      <dgm:t>
        <a:bodyPr/>
        <a:lstStyle/>
        <a:p>
          <a:endParaRPr lang="en-US"/>
        </a:p>
      </dgm:t>
    </dgm:pt>
    <dgm:pt modelId="{28ACD484-EE6C-4864-9753-59C8E4CCC695}" type="pres">
      <dgm:prSet presAssocID="{3C925B5B-D61F-4BB2-8577-2C20F3B72B21}" presName="root2" presStyleCnt="0"/>
      <dgm:spPr/>
    </dgm:pt>
    <dgm:pt modelId="{5EF5C5BB-6D3C-46BC-A548-03B3E7038E1A}" type="pres">
      <dgm:prSet presAssocID="{3C925B5B-D61F-4BB2-8577-2C20F3B72B21}" presName="LevelTwoTextNode" presStyleLbl="node2" presStyleIdx="5" presStyleCnt="7">
        <dgm:presLayoutVars>
          <dgm:chPref val="3"/>
        </dgm:presLayoutVars>
      </dgm:prSet>
      <dgm:spPr/>
      <dgm:t>
        <a:bodyPr/>
        <a:lstStyle/>
        <a:p>
          <a:endParaRPr lang="en-US"/>
        </a:p>
      </dgm:t>
    </dgm:pt>
    <dgm:pt modelId="{37F99AC7-4DBD-40EF-9E86-F152392F4222}" type="pres">
      <dgm:prSet presAssocID="{3C925B5B-D61F-4BB2-8577-2C20F3B72B21}" presName="level3hierChild" presStyleCnt="0"/>
      <dgm:spPr/>
    </dgm:pt>
    <dgm:pt modelId="{47934A34-DE34-42B5-961B-4EE9886108BF}" type="pres">
      <dgm:prSet presAssocID="{6E1695B9-D912-43CD-9859-EE977F4F5B27}" presName="conn2-1" presStyleLbl="parChTrans1D3" presStyleIdx="5" presStyleCnt="7"/>
      <dgm:spPr/>
      <dgm:t>
        <a:bodyPr/>
        <a:lstStyle/>
        <a:p>
          <a:endParaRPr lang="en-US"/>
        </a:p>
      </dgm:t>
    </dgm:pt>
    <dgm:pt modelId="{EEF4B9C2-A392-4F62-99A7-C4DED233E9F3}" type="pres">
      <dgm:prSet presAssocID="{6E1695B9-D912-43CD-9859-EE977F4F5B27}" presName="connTx" presStyleLbl="parChTrans1D3" presStyleIdx="5" presStyleCnt="7"/>
      <dgm:spPr/>
      <dgm:t>
        <a:bodyPr/>
        <a:lstStyle/>
        <a:p>
          <a:endParaRPr lang="en-US"/>
        </a:p>
      </dgm:t>
    </dgm:pt>
    <dgm:pt modelId="{D3EAAD50-6389-4964-836E-76E9D4AAED66}" type="pres">
      <dgm:prSet presAssocID="{CE288311-E83E-4F5A-879E-814468261A7B}" presName="root2" presStyleCnt="0"/>
      <dgm:spPr/>
    </dgm:pt>
    <dgm:pt modelId="{87C50384-FA95-4200-B216-13873ADA3399}" type="pres">
      <dgm:prSet presAssocID="{CE288311-E83E-4F5A-879E-814468261A7B}" presName="LevelTwoTextNode" presStyleLbl="node3" presStyleIdx="5" presStyleCnt="7">
        <dgm:presLayoutVars>
          <dgm:chPref val="3"/>
        </dgm:presLayoutVars>
      </dgm:prSet>
      <dgm:spPr/>
      <dgm:t>
        <a:bodyPr/>
        <a:lstStyle/>
        <a:p>
          <a:endParaRPr lang="en-US"/>
        </a:p>
      </dgm:t>
    </dgm:pt>
    <dgm:pt modelId="{3FFF213B-F49A-4A31-98FD-54EC922DE59D}" type="pres">
      <dgm:prSet presAssocID="{CE288311-E83E-4F5A-879E-814468261A7B}" presName="level3hierChild" presStyleCnt="0"/>
      <dgm:spPr/>
    </dgm:pt>
    <dgm:pt modelId="{5A7B6294-153B-4D48-93F2-EFAD261E6205}" type="pres">
      <dgm:prSet presAssocID="{C8A069D1-36F7-4E0C-9677-ED96DFE459AB}" presName="conn2-1" presStyleLbl="parChTrans1D2" presStyleIdx="6" presStyleCnt="7"/>
      <dgm:spPr/>
      <dgm:t>
        <a:bodyPr/>
        <a:lstStyle/>
        <a:p>
          <a:endParaRPr lang="en-US"/>
        </a:p>
      </dgm:t>
    </dgm:pt>
    <dgm:pt modelId="{41DD3E21-61A1-492A-B0C5-B946417E8623}" type="pres">
      <dgm:prSet presAssocID="{C8A069D1-36F7-4E0C-9677-ED96DFE459AB}" presName="connTx" presStyleLbl="parChTrans1D2" presStyleIdx="6" presStyleCnt="7"/>
      <dgm:spPr/>
      <dgm:t>
        <a:bodyPr/>
        <a:lstStyle/>
        <a:p>
          <a:endParaRPr lang="en-US"/>
        </a:p>
      </dgm:t>
    </dgm:pt>
    <dgm:pt modelId="{AB2C9D6C-A09B-4DAD-8E1D-9261F2C695B1}" type="pres">
      <dgm:prSet presAssocID="{15A14131-9411-4EC3-B7E0-0B3C8462361B}" presName="root2" presStyleCnt="0"/>
      <dgm:spPr/>
    </dgm:pt>
    <dgm:pt modelId="{0BF731D4-93D4-45D2-9D58-00B9DEE7671A}" type="pres">
      <dgm:prSet presAssocID="{15A14131-9411-4EC3-B7E0-0B3C8462361B}" presName="LevelTwoTextNode" presStyleLbl="node2" presStyleIdx="6" presStyleCnt="7">
        <dgm:presLayoutVars>
          <dgm:chPref val="3"/>
        </dgm:presLayoutVars>
      </dgm:prSet>
      <dgm:spPr/>
      <dgm:t>
        <a:bodyPr/>
        <a:lstStyle/>
        <a:p>
          <a:endParaRPr lang="en-US"/>
        </a:p>
      </dgm:t>
    </dgm:pt>
    <dgm:pt modelId="{18C1C1A6-0382-4BA7-BF09-851CD3EE2630}" type="pres">
      <dgm:prSet presAssocID="{15A14131-9411-4EC3-B7E0-0B3C8462361B}" presName="level3hierChild" presStyleCnt="0"/>
      <dgm:spPr/>
    </dgm:pt>
    <dgm:pt modelId="{8D6E2932-6DFF-4565-B17A-92205B7F7317}" type="pres">
      <dgm:prSet presAssocID="{983C03D0-BDBE-4677-8A1E-D9D08606C780}" presName="conn2-1" presStyleLbl="parChTrans1D3" presStyleIdx="6" presStyleCnt="7"/>
      <dgm:spPr/>
      <dgm:t>
        <a:bodyPr/>
        <a:lstStyle/>
        <a:p>
          <a:endParaRPr lang="en-US"/>
        </a:p>
      </dgm:t>
    </dgm:pt>
    <dgm:pt modelId="{1365519A-B519-4A5F-A703-1AF7F6A0594B}" type="pres">
      <dgm:prSet presAssocID="{983C03D0-BDBE-4677-8A1E-D9D08606C780}" presName="connTx" presStyleLbl="parChTrans1D3" presStyleIdx="6" presStyleCnt="7"/>
      <dgm:spPr/>
      <dgm:t>
        <a:bodyPr/>
        <a:lstStyle/>
        <a:p>
          <a:endParaRPr lang="en-US"/>
        </a:p>
      </dgm:t>
    </dgm:pt>
    <dgm:pt modelId="{83B0E65F-53AD-4912-9EAD-23F2C2D9868D}" type="pres">
      <dgm:prSet presAssocID="{9C774AE4-101C-40E5-9DB6-444DA8957BB7}" presName="root2" presStyleCnt="0"/>
      <dgm:spPr/>
    </dgm:pt>
    <dgm:pt modelId="{0D01DF8B-1C90-4EDF-A9FA-78BD54ADAC1C}" type="pres">
      <dgm:prSet presAssocID="{9C774AE4-101C-40E5-9DB6-444DA8957BB7}" presName="LevelTwoTextNode" presStyleLbl="node3" presStyleIdx="6" presStyleCnt="7">
        <dgm:presLayoutVars>
          <dgm:chPref val="3"/>
        </dgm:presLayoutVars>
      </dgm:prSet>
      <dgm:spPr/>
      <dgm:t>
        <a:bodyPr/>
        <a:lstStyle/>
        <a:p>
          <a:endParaRPr lang="en-US"/>
        </a:p>
      </dgm:t>
    </dgm:pt>
    <dgm:pt modelId="{0D634EDA-D92D-4628-AD41-2A52B0D1947D}" type="pres">
      <dgm:prSet presAssocID="{9C774AE4-101C-40E5-9DB6-444DA8957BB7}" presName="level3hierChild" presStyleCnt="0"/>
      <dgm:spPr/>
    </dgm:pt>
  </dgm:ptLst>
  <dgm:cxnLst>
    <dgm:cxn modelId="{CA37E8A5-82AE-4A1B-ABF2-9F0897EBAD0B}" type="presOf" srcId="{15A14131-9411-4EC3-B7E0-0B3C8462361B}" destId="{0BF731D4-93D4-45D2-9D58-00B9DEE7671A}" srcOrd="0" destOrd="0" presId="urn:microsoft.com/office/officeart/2005/8/layout/hierarchy2"/>
    <dgm:cxn modelId="{042022DC-639F-45F2-BED7-460CBCFC2C02}" type="presOf" srcId="{0FD744D7-BD8F-4A3D-96F5-6917E6C6C2B9}" destId="{632D90D2-6E08-4EDC-931C-09C777BF6343}" srcOrd="0" destOrd="0" presId="urn:microsoft.com/office/officeart/2005/8/layout/hierarchy2"/>
    <dgm:cxn modelId="{8D641898-2127-4710-BAA4-B72CD43830AB}" type="presOf" srcId="{AA1D5E2E-7D59-499E-8528-97308FD65A96}" destId="{00BF545B-0207-4C07-B06F-A14EBFF58528}" srcOrd="1" destOrd="0" presId="urn:microsoft.com/office/officeart/2005/8/layout/hierarchy2"/>
    <dgm:cxn modelId="{51C1A485-E0BD-4C77-A2FA-5A0570A66B99}" srcId="{78F41483-BE31-4E8F-88A1-A12C183D42AA}" destId="{8C29F3AC-89DD-4098-8DCC-C689E529A311}" srcOrd="0" destOrd="0" parTransId="{4FA2960A-138A-4564-AC22-4D4281BD7558}" sibTransId="{3790F363-F0EB-4FED-8A51-81A8C9B7D211}"/>
    <dgm:cxn modelId="{C8AD077D-E268-445B-BF39-A5096EE5B5B4}" srcId="{E8BB78A0-C071-462A-B957-D579A4CE908C}" destId="{78F41483-BE31-4E8F-88A1-A12C183D42AA}" srcOrd="4" destOrd="0" parTransId="{BEE3C32C-BA8A-4185-B070-612C538E492C}" sibTransId="{4874E10C-F053-490B-ACEA-A174C96BE2CE}"/>
    <dgm:cxn modelId="{5F73A0BB-5032-4B9C-ACC0-0448A0A9592B}" type="presOf" srcId="{3C925B5B-D61F-4BB2-8577-2C20F3B72B21}" destId="{5EF5C5BB-6D3C-46BC-A548-03B3E7038E1A}" srcOrd="0" destOrd="0" presId="urn:microsoft.com/office/officeart/2005/8/layout/hierarchy2"/>
    <dgm:cxn modelId="{3E5F8483-2CD2-4B00-B6BE-5BF5D1574186}" type="presOf" srcId="{8C29F3AC-89DD-4098-8DCC-C689E529A311}" destId="{D8712690-C598-4892-8287-A8C98AB3DCD3}" srcOrd="0" destOrd="0" presId="urn:microsoft.com/office/officeart/2005/8/layout/hierarchy2"/>
    <dgm:cxn modelId="{0CB11F56-D760-4FFE-AE4E-F65B6B9BFB59}" type="presOf" srcId="{BEE3C32C-BA8A-4185-B070-612C538E492C}" destId="{F3AED92F-5F72-42A2-9608-E867F0158EC3}" srcOrd="0" destOrd="0" presId="urn:microsoft.com/office/officeart/2005/8/layout/hierarchy2"/>
    <dgm:cxn modelId="{3D41CC5E-B40E-4488-BECD-944CA3059EE5}" srcId="{E8BB78A0-C071-462A-B957-D579A4CE908C}" destId="{915675CF-5BFD-470F-81E4-D657D112647E}" srcOrd="2" destOrd="0" parTransId="{997D6A1E-2EBA-4051-8CC6-FDD7D040E1D2}" sibTransId="{30327A99-433E-4457-8B53-2158609A7C55}"/>
    <dgm:cxn modelId="{87D6F944-047F-4E93-940F-207ED233CF48}" srcId="{E8BB78A0-C071-462A-B957-D579A4CE908C}" destId="{A386EFEC-1F4C-42DD-8391-450D9E63B623}" srcOrd="3" destOrd="0" parTransId="{32B39455-455F-4D91-BE4E-E78C385455A9}" sibTransId="{4FA84FD1-5A27-49A1-817E-8B46E88493B1}"/>
    <dgm:cxn modelId="{BFF0ABDF-4662-44FA-9B57-99F285811EB2}" type="presOf" srcId="{E8BB78A0-C071-462A-B957-D579A4CE908C}" destId="{74D57675-EA58-4FDC-A335-FA44C31C4B53}" srcOrd="0" destOrd="0" presId="urn:microsoft.com/office/officeart/2005/8/layout/hierarchy2"/>
    <dgm:cxn modelId="{4B52514B-7F81-4FF9-B7E6-9D63E32FE0BE}" type="presOf" srcId="{A386EFEC-1F4C-42DD-8391-450D9E63B623}" destId="{54D0A4CD-D6C3-4A8F-9C3B-76026BBD05CA}" srcOrd="0" destOrd="0" presId="urn:microsoft.com/office/officeart/2005/8/layout/hierarchy2"/>
    <dgm:cxn modelId="{C0F01D82-11EC-4A8F-8D51-E1774414DFE5}" type="presOf" srcId="{3288CC5D-FC31-4BFE-A3D0-5503A110F496}" destId="{28E31299-E902-4C5E-A813-FD77DD44984F}" srcOrd="0" destOrd="0" presId="urn:microsoft.com/office/officeart/2005/8/layout/hierarchy2"/>
    <dgm:cxn modelId="{94CF85B2-37B6-4E80-95EB-9C7D79D3532C}" type="presOf" srcId="{C8A069D1-36F7-4E0C-9677-ED96DFE459AB}" destId="{5A7B6294-153B-4D48-93F2-EFAD261E6205}" srcOrd="0" destOrd="0" presId="urn:microsoft.com/office/officeart/2005/8/layout/hierarchy2"/>
    <dgm:cxn modelId="{06BB62C1-469C-4110-A2A7-85DEDDF0936D}" srcId="{3C925B5B-D61F-4BB2-8577-2C20F3B72B21}" destId="{CE288311-E83E-4F5A-879E-814468261A7B}" srcOrd="0" destOrd="0" parTransId="{6E1695B9-D912-43CD-9859-EE977F4F5B27}" sibTransId="{CFEFD8A5-9E8E-46CC-BF45-2FC7F3AD1577}"/>
    <dgm:cxn modelId="{07FC1F60-32B3-4D8C-A74D-9616390B776A}" type="presOf" srcId="{DBD11704-C47D-4AFD-8FDC-AB98F06571F7}" destId="{DD7C3B87-9A50-4361-96B8-736374E5284B}" srcOrd="0" destOrd="0" presId="urn:microsoft.com/office/officeart/2005/8/layout/hierarchy2"/>
    <dgm:cxn modelId="{CF6FB893-F848-4B66-BC93-7B0D909642C9}" type="presOf" srcId="{6E1695B9-D912-43CD-9859-EE977F4F5B27}" destId="{EEF4B9C2-A392-4F62-99A7-C4DED233E9F3}" srcOrd="1" destOrd="0" presId="urn:microsoft.com/office/officeart/2005/8/layout/hierarchy2"/>
    <dgm:cxn modelId="{11370EB2-5588-4121-A304-4E2E538F0992}" srcId="{E716C555-236F-44BE-AFE2-23432B456A79}" destId="{B79461C8-F06D-44EC-AC5A-A335DDA358B1}" srcOrd="0" destOrd="0" parTransId="{12DBA271-FDB4-4294-B09F-0D1B79815FB1}" sibTransId="{4C80734B-7598-47CA-9F28-9C3FF4AF9556}"/>
    <dgm:cxn modelId="{89B4AD0C-1BFA-4DFB-8D45-BFA5E0F1FB2D}" type="presOf" srcId="{C8A069D1-36F7-4E0C-9677-ED96DFE459AB}" destId="{41DD3E21-61A1-492A-B0C5-B946417E8623}" srcOrd="1" destOrd="0" presId="urn:microsoft.com/office/officeart/2005/8/layout/hierarchy2"/>
    <dgm:cxn modelId="{0E6CCC55-0077-43D4-AA9C-0BE0FCE0F749}" type="presOf" srcId="{97BAA803-6DAA-409A-BC20-0A8C2362A8F6}" destId="{433B0658-9061-4D8F-98D2-5A2B617E009A}" srcOrd="0" destOrd="0" presId="urn:microsoft.com/office/officeart/2005/8/layout/hierarchy2"/>
    <dgm:cxn modelId="{9F4C5898-59CF-49FB-A10D-2A96822CFA45}" type="presOf" srcId="{CE288311-E83E-4F5A-879E-814468261A7B}" destId="{87C50384-FA95-4200-B216-13873ADA3399}" srcOrd="0" destOrd="0" presId="urn:microsoft.com/office/officeart/2005/8/layout/hierarchy2"/>
    <dgm:cxn modelId="{3FC163C9-38BF-4D1F-96FD-E86F18B643A6}" type="presOf" srcId="{983C03D0-BDBE-4677-8A1E-D9D08606C780}" destId="{1365519A-B519-4A5F-A703-1AF7F6A0594B}" srcOrd="1" destOrd="0" presId="urn:microsoft.com/office/officeart/2005/8/layout/hierarchy2"/>
    <dgm:cxn modelId="{FEC7B399-F49F-411D-8FDD-6092F8C7202C}" type="presOf" srcId="{12DBA271-FDB4-4294-B09F-0D1B79815FB1}" destId="{D040291B-4A4E-4BB7-8BCF-B88BCFF53FC3}" srcOrd="1" destOrd="0" presId="urn:microsoft.com/office/officeart/2005/8/layout/hierarchy2"/>
    <dgm:cxn modelId="{D1329D84-ABB6-43CE-941F-CF2B6901C77B}" srcId="{E8BB78A0-C071-462A-B957-D579A4CE908C}" destId="{E716C555-236F-44BE-AFE2-23432B456A79}" srcOrd="0" destOrd="0" parTransId="{97BAA803-6DAA-409A-BC20-0A8C2362A8F6}" sibTransId="{FB78BEE9-4422-4CAB-B882-AD199473E831}"/>
    <dgm:cxn modelId="{BA91E134-EA26-4100-BE06-49AE617CD2C0}" type="presOf" srcId="{2546ECB7-3A40-4130-9F50-288BFCD1E6B2}" destId="{705E9F0D-9653-4387-947D-1F638019DA35}" srcOrd="0" destOrd="0" presId="urn:microsoft.com/office/officeart/2005/8/layout/hierarchy2"/>
    <dgm:cxn modelId="{E1B978F1-6522-4FA4-9C65-4071F6F6558B}" srcId="{915675CF-5BFD-470F-81E4-D657D112647E}" destId="{2546ECB7-3A40-4130-9F50-288BFCD1E6B2}" srcOrd="0" destOrd="0" parTransId="{AA1D5E2E-7D59-499E-8528-97308FD65A96}" sibTransId="{CD1F16B2-DCF7-44BE-B6C6-A0DE4E5C3346}"/>
    <dgm:cxn modelId="{0AC2CB7A-8586-470F-B425-CDEACE3E3CE7}" type="presOf" srcId="{9C774AE4-101C-40E5-9DB6-444DA8957BB7}" destId="{0D01DF8B-1C90-4EDF-A9FA-78BD54ADAC1C}" srcOrd="0" destOrd="0" presId="urn:microsoft.com/office/officeart/2005/8/layout/hierarchy2"/>
    <dgm:cxn modelId="{F8C45163-A8E4-461E-B043-D3BE7D728167}" type="presOf" srcId="{AA1D5E2E-7D59-499E-8528-97308FD65A96}" destId="{2D2AD6FB-6062-4948-8AEC-99DA8252A5E6}" srcOrd="0" destOrd="0" presId="urn:microsoft.com/office/officeart/2005/8/layout/hierarchy2"/>
    <dgm:cxn modelId="{A1E0AD32-5EB6-4F35-853F-9A62069864B1}" type="presOf" srcId="{3455A556-8A3D-4B07-993D-8FC2FC777890}" destId="{DDF813B3-1CFA-48F8-9A87-F9024B21048C}" srcOrd="1" destOrd="0" presId="urn:microsoft.com/office/officeart/2005/8/layout/hierarchy2"/>
    <dgm:cxn modelId="{5F86C982-DF76-4A78-A4A3-4155EB13829F}" srcId="{E8BB78A0-C071-462A-B957-D579A4CE908C}" destId="{15A14131-9411-4EC3-B7E0-0B3C8462361B}" srcOrd="6" destOrd="0" parTransId="{C8A069D1-36F7-4E0C-9677-ED96DFE459AB}" sibTransId="{FEA97EFB-9BC0-4995-9837-3411A3617E85}"/>
    <dgm:cxn modelId="{5C07D117-F3CB-48B0-93D5-A94D67CAA8F8}" type="presOf" srcId="{B79461C8-F06D-44EC-AC5A-A335DDA358B1}" destId="{5B98ED47-220B-46A2-85BD-F06C0A365D47}" srcOrd="0" destOrd="0" presId="urn:microsoft.com/office/officeart/2005/8/layout/hierarchy2"/>
    <dgm:cxn modelId="{19062D3E-A0A2-442D-8BA2-77DEADE92585}" type="presOf" srcId="{915675CF-5BFD-470F-81E4-D657D112647E}" destId="{EBA7FB5A-2EA2-45E9-AD1B-DDC689584F06}" srcOrd="0" destOrd="0" presId="urn:microsoft.com/office/officeart/2005/8/layout/hierarchy2"/>
    <dgm:cxn modelId="{FC5A4B76-0CA4-405E-B874-3D41DA75287D}" type="presOf" srcId="{3455A556-8A3D-4B07-993D-8FC2FC777890}" destId="{96B39818-634F-44BC-8EB1-971F94C8510F}" srcOrd="0" destOrd="0" presId="urn:microsoft.com/office/officeart/2005/8/layout/hierarchy2"/>
    <dgm:cxn modelId="{FA061651-E5D4-41ED-A22E-92B75D027755}" type="presOf" srcId="{32B39455-455F-4D91-BE4E-E78C385455A9}" destId="{AE857F10-B691-49D4-9F66-BA95BCD56BAD}" srcOrd="0" destOrd="0" presId="urn:microsoft.com/office/officeart/2005/8/layout/hierarchy2"/>
    <dgm:cxn modelId="{9AA149EA-2BE6-4218-BCAA-6A7EFBE60003}" type="presOf" srcId="{997D6A1E-2EBA-4051-8CC6-FDD7D040E1D2}" destId="{B5B3FF61-4740-4E0B-864C-F7EDA85C54AD}" srcOrd="0" destOrd="0" presId="urn:microsoft.com/office/officeart/2005/8/layout/hierarchy2"/>
    <dgm:cxn modelId="{E539AD0E-3A5B-4236-A5C2-4EF8021E97A9}" type="presOf" srcId="{D9D53730-7235-49D3-A9F4-251F758B90AE}" destId="{0938FF53-D0D1-4CEF-AF77-EB4804912FA5}" srcOrd="0" destOrd="0" presId="urn:microsoft.com/office/officeart/2005/8/layout/hierarchy2"/>
    <dgm:cxn modelId="{5C5DBE34-0B0D-40C9-A592-0CDF1959B1C8}" srcId="{0FD744D7-BD8F-4A3D-96F5-6917E6C6C2B9}" destId="{B31EF08D-59E7-4023-80C8-022B73240E67}" srcOrd="0" destOrd="0" parTransId="{BF438A20-CD0B-442D-9908-E00E64809A9E}" sibTransId="{A392BC10-FF28-4F2B-90FC-EFA3AE3757BB}"/>
    <dgm:cxn modelId="{BE823F85-303C-4F9F-8967-AC2989400634}" type="presOf" srcId="{3288CC5D-FC31-4BFE-A3D0-5503A110F496}" destId="{F847FD46-7166-467A-9E6B-6B1A17D3479A}" srcOrd="1" destOrd="0" presId="urn:microsoft.com/office/officeart/2005/8/layout/hierarchy2"/>
    <dgm:cxn modelId="{459BB1EB-C351-4F39-AC92-1B42F98C4770}" type="presOf" srcId="{32B39455-455F-4D91-BE4E-E78C385455A9}" destId="{B59C5B18-B91F-419B-BCB5-80AE885E17E0}" srcOrd="1" destOrd="0" presId="urn:microsoft.com/office/officeart/2005/8/layout/hierarchy2"/>
    <dgm:cxn modelId="{D2DE989B-08E0-4975-AF9A-9AE0D615DCD1}" srcId="{DBD11704-C47D-4AFD-8FDC-AB98F06571F7}" destId="{E8BB78A0-C071-462A-B957-D579A4CE908C}" srcOrd="0" destOrd="0" parTransId="{C8E0DCE2-F5A8-417D-82A3-7AD2D8F368CD}" sibTransId="{6F4A99AE-3EEC-4FA2-AA42-07C055A159E6}"/>
    <dgm:cxn modelId="{F69C6CD9-CDFB-4EA6-BBE7-8A42F8C42D84}" type="presOf" srcId="{78F41483-BE31-4E8F-88A1-A12C183D42AA}" destId="{10BA7356-F0E3-4A94-A569-E946CD30EB01}" srcOrd="0" destOrd="0" presId="urn:microsoft.com/office/officeart/2005/8/layout/hierarchy2"/>
    <dgm:cxn modelId="{9E54A6DB-AA42-4A39-A297-DE41139AFE10}" type="presOf" srcId="{997D6A1E-2EBA-4051-8CC6-FDD7D040E1D2}" destId="{B3EA6CBD-8B26-43CC-A3B4-E78F23B3344E}" srcOrd="1" destOrd="0" presId="urn:microsoft.com/office/officeart/2005/8/layout/hierarchy2"/>
    <dgm:cxn modelId="{A5793D2A-8EA3-440D-906A-B477CBCA55D1}" type="presOf" srcId="{12DBA271-FDB4-4294-B09F-0D1B79815FB1}" destId="{83CC276A-62BB-43D6-B6BF-28189448456B}" srcOrd="0" destOrd="0" presId="urn:microsoft.com/office/officeart/2005/8/layout/hierarchy2"/>
    <dgm:cxn modelId="{0245CAF5-AABA-4A25-B9B7-10B833E179F9}" type="presOf" srcId="{983C03D0-BDBE-4677-8A1E-D9D08606C780}" destId="{8D6E2932-6DFF-4565-B17A-92205B7F7317}" srcOrd="0" destOrd="0" presId="urn:microsoft.com/office/officeart/2005/8/layout/hierarchy2"/>
    <dgm:cxn modelId="{50A6B83B-F44D-4A5F-8185-E079197BBDE1}" type="presOf" srcId="{CB4F1470-7DCB-464A-80EB-CABB3546EC47}" destId="{EC07DC63-F9AF-40E6-B849-B77A4C0D5E18}" srcOrd="1" destOrd="0" presId="urn:microsoft.com/office/officeart/2005/8/layout/hierarchy2"/>
    <dgm:cxn modelId="{7CFA45A1-B614-4EE3-9E16-4254BFB3FC95}" type="presOf" srcId="{BEE3C32C-BA8A-4185-B070-612C538E492C}" destId="{95C3E963-B756-4892-8D67-4EA4E156FEC1}" srcOrd="1" destOrd="0" presId="urn:microsoft.com/office/officeart/2005/8/layout/hierarchy2"/>
    <dgm:cxn modelId="{69A7A7DD-52B2-4B13-8DE2-4A19431ECEDC}" type="presOf" srcId="{CB4F1470-7DCB-464A-80EB-CABB3546EC47}" destId="{4CDD1A5D-77BD-4353-BEAA-57815E44550C}" srcOrd="0" destOrd="0" presId="urn:microsoft.com/office/officeart/2005/8/layout/hierarchy2"/>
    <dgm:cxn modelId="{C053FC4A-4A06-493D-8A69-9185430B09A2}" srcId="{15A14131-9411-4EC3-B7E0-0B3C8462361B}" destId="{9C774AE4-101C-40E5-9DB6-444DA8957BB7}" srcOrd="0" destOrd="0" parTransId="{983C03D0-BDBE-4677-8A1E-D9D08606C780}" sibTransId="{237AD124-8599-44CC-AD1E-83E546FF8B1C}"/>
    <dgm:cxn modelId="{94A43A58-4563-4326-8195-7C953EAC0D7A}" type="presOf" srcId="{B31EF08D-59E7-4023-80C8-022B73240E67}" destId="{4DF09D7B-36DA-45A0-8D40-693D47BFE611}" srcOrd="0" destOrd="0" presId="urn:microsoft.com/office/officeart/2005/8/layout/hierarchy2"/>
    <dgm:cxn modelId="{04DCC381-CC90-421A-8BBA-7F3F92974424}" type="presOf" srcId="{4FA2960A-138A-4564-AC22-4D4281BD7558}" destId="{E7353036-7AF9-4366-9934-4017D3C59F82}" srcOrd="1" destOrd="0" presId="urn:microsoft.com/office/officeart/2005/8/layout/hierarchy2"/>
    <dgm:cxn modelId="{C3DDD0B1-1440-4967-8E95-74DE9EE1D644}" srcId="{E8BB78A0-C071-462A-B957-D579A4CE908C}" destId="{3C925B5B-D61F-4BB2-8577-2C20F3B72B21}" srcOrd="5" destOrd="0" parTransId="{3288CC5D-FC31-4BFE-A3D0-5503A110F496}" sibTransId="{7A71FBA3-8884-4A8C-8EBA-AC7378C74011}"/>
    <dgm:cxn modelId="{D38BCE3C-4C46-4CA3-ABA0-E0F25835348E}" type="presOf" srcId="{97BAA803-6DAA-409A-BC20-0A8C2362A8F6}" destId="{AD65EF28-1472-465B-9555-8A56691FEEA2}" srcOrd="1" destOrd="0" presId="urn:microsoft.com/office/officeart/2005/8/layout/hierarchy2"/>
    <dgm:cxn modelId="{33EAE30A-761E-423D-A215-2FBF05892492}" type="presOf" srcId="{BF438A20-CD0B-442D-9908-E00E64809A9E}" destId="{38C2B466-8805-4E46-B27D-78492EEE189B}" srcOrd="0" destOrd="0" presId="urn:microsoft.com/office/officeart/2005/8/layout/hierarchy2"/>
    <dgm:cxn modelId="{256A9093-D766-4DBB-A64B-32053B83A730}" type="presOf" srcId="{BF438A20-CD0B-442D-9908-E00E64809A9E}" destId="{DD12F5C7-C2BC-4463-AB76-E4ADC897F49D}" srcOrd="1" destOrd="0" presId="urn:microsoft.com/office/officeart/2005/8/layout/hierarchy2"/>
    <dgm:cxn modelId="{CD6C34C2-2924-4284-BDC3-6C6A2B001E42}" srcId="{A386EFEC-1F4C-42DD-8391-450D9E63B623}" destId="{D9D53730-7235-49D3-A9F4-251F758B90AE}" srcOrd="0" destOrd="0" parTransId="{3455A556-8A3D-4B07-993D-8FC2FC777890}" sibTransId="{44AD73CE-E3C1-431B-A5FE-E79822BEF5C1}"/>
    <dgm:cxn modelId="{D7358EE6-CEE2-46B2-899E-2C050497CD39}" srcId="{E8BB78A0-C071-462A-B957-D579A4CE908C}" destId="{0FD744D7-BD8F-4A3D-96F5-6917E6C6C2B9}" srcOrd="1" destOrd="0" parTransId="{CB4F1470-7DCB-464A-80EB-CABB3546EC47}" sibTransId="{8323E64E-83D1-4468-8FE5-B01F3C61DC62}"/>
    <dgm:cxn modelId="{4A141811-7F69-4971-AABA-4DA4FF5735AA}" type="presOf" srcId="{6E1695B9-D912-43CD-9859-EE977F4F5B27}" destId="{47934A34-DE34-42B5-961B-4EE9886108BF}" srcOrd="0" destOrd="0" presId="urn:microsoft.com/office/officeart/2005/8/layout/hierarchy2"/>
    <dgm:cxn modelId="{4CFDD57C-DD4F-4761-82D4-F38512F78CA5}" type="presOf" srcId="{4FA2960A-138A-4564-AC22-4D4281BD7558}" destId="{DD7D76F2-890B-4A6C-8621-95BB59C5E98A}" srcOrd="0" destOrd="0" presId="urn:microsoft.com/office/officeart/2005/8/layout/hierarchy2"/>
    <dgm:cxn modelId="{DFD18300-515C-4781-ACD0-7C37FBF226E3}" type="presOf" srcId="{E716C555-236F-44BE-AFE2-23432B456A79}" destId="{703A1481-5E0A-4704-A5D3-F33E9A937B6D}" srcOrd="0" destOrd="0" presId="urn:microsoft.com/office/officeart/2005/8/layout/hierarchy2"/>
    <dgm:cxn modelId="{928E148C-25A6-4511-B9DF-2E84C4A27F24}" type="presParOf" srcId="{DD7C3B87-9A50-4361-96B8-736374E5284B}" destId="{315CDA7C-919E-43A2-835E-8B96AB6BF809}" srcOrd="0" destOrd="0" presId="urn:microsoft.com/office/officeart/2005/8/layout/hierarchy2"/>
    <dgm:cxn modelId="{4F4C1EF2-BDA7-4603-9965-56F96B49E20F}" type="presParOf" srcId="{315CDA7C-919E-43A2-835E-8B96AB6BF809}" destId="{74D57675-EA58-4FDC-A335-FA44C31C4B53}" srcOrd="0" destOrd="0" presId="urn:microsoft.com/office/officeart/2005/8/layout/hierarchy2"/>
    <dgm:cxn modelId="{263937CA-BAA0-44DD-8BF1-D86DCC0DC2FB}" type="presParOf" srcId="{315CDA7C-919E-43A2-835E-8B96AB6BF809}" destId="{6FFB8425-8C4C-469F-B954-7EA4ACB44424}" srcOrd="1" destOrd="0" presId="urn:microsoft.com/office/officeart/2005/8/layout/hierarchy2"/>
    <dgm:cxn modelId="{41D7284F-97B7-4E22-9D2B-CB150B86819D}" type="presParOf" srcId="{6FFB8425-8C4C-469F-B954-7EA4ACB44424}" destId="{433B0658-9061-4D8F-98D2-5A2B617E009A}" srcOrd="0" destOrd="0" presId="urn:microsoft.com/office/officeart/2005/8/layout/hierarchy2"/>
    <dgm:cxn modelId="{759F519D-2A8B-49DF-A312-DC603CF9D276}" type="presParOf" srcId="{433B0658-9061-4D8F-98D2-5A2B617E009A}" destId="{AD65EF28-1472-465B-9555-8A56691FEEA2}" srcOrd="0" destOrd="0" presId="urn:microsoft.com/office/officeart/2005/8/layout/hierarchy2"/>
    <dgm:cxn modelId="{6BC77A88-4338-4A4B-A4E6-5A6E08A38BC6}" type="presParOf" srcId="{6FFB8425-8C4C-469F-B954-7EA4ACB44424}" destId="{26B2A4E4-FD6C-402D-AAD3-2570D35752A1}" srcOrd="1" destOrd="0" presId="urn:microsoft.com/office/officeart/2005/8/layout/hierarchy2"/>
    <dgm:cxn modelId="{499C7AB3-C79C-4EE4-8E1B-5FF2B669325F}" type="presParOf" srcId="{26B2A4E4-FD6C-402D-AAD3-2570D35752A1}" destId="{703A1481-5E0A-4704-A5D3-F33E9A937B6D}" srcOrd="0" destOrd="0" presId="urn:microsoft.com/office/officeart/2005/8/layout/hierarchy2"/>
    <dgm:cxn modelId="{F66A4A9A-6055-4FD8-AA99-A7688C51AABE}" type="presParOf" srcId="{26B2A4E4-FD6C-402D-AAD3-2570D35752A1}" destId="{2443E648-0D03-4181-AE7B-032D2A2B2AC4}" srcOrd="1" destOrd="0" presId="urn:microsoft.com/office/officeart/2005/8/layout/hierarchy2"/>
    <dgm:cxn modelId="{2167493B-155B-4D80-8F97-1F54D77E36BB}" type="presParOf" srcId="{2443E648-0D03-4181-AE7B-032D2A2B2AC4}" destId="{83CC276A-62BB-43D6-B6BF-28189448456B}" srcOrd="0" destOrd="0" presId="urn:microsoft.com/office/officeart/2005/8/layout/hierarchy2"/>
    <dgm:cxn modelId="{89B4E087-5CC4-4A25-8CD1-AEC02829014B}" type="presParOf" srcId="{83CC276A-62BB-43D6-B6BF-28189448456B}" destId="{D040291B-4A4E-4BB7-8BCF-B88BCFF53FC3}" srcOrd="0" destOrd="0" presId="urn:microsoft.com/office/officeart/2005/8/layout/hierarchy2"/>
    <dgm:cxn modelId="{90BB6B1F-4836-479D-997A-2CADFBEC782D}" type="presParOf" srcId="{2443E648-0D03-4181-AE7B-032D2A2B2AC4}" destId="{9561EDAA-70D0-49BE-9967-35FCF70E34D9}" srcOrd="1" destOrd="0" presId="urn:microsoft.com/office/officeart/2005/8/layout/hierarchy2"/>
    <dgm:cxn modelId="{542554D7-11AC-40D7-B24F-B8E4F9E8B3C8}" type="presParOf" srcId="{9561EDAA-70D0-49BE-9967-35FCF70E34D9}" destId="{5B98ED47-220B-46A2-85BD-F06C0A365D47}" srcOrd="0" destOrd="0" presId="urn:microsoft.com/office/officeart/2005/8/layout/hierarchy2"/>
    <dgm:cxn modelId="{8E11CD7A-6271-4BBF-96D3-AE765D420A26}" type="presParOf" srcId="{9561EDAA-70D0-49BE-9967-35FCF70E34D9}" destId="{14B005AB-CB13-4944-8960-6FD3FDC086F3}" srcOrd="1" destOrd="0" presId="urn:microsoft.com/office/officeart/2005/8/layout/hierarchy2"/>
    <dgm:cxn modelId="{944BCE12-CC9B-428A-A392-A7A619ED7936}" type="presParOf" srcId="{6FFB8425-8C4C-469F-B954-7EA4ACB44424}" destId="{4CDD1A5D-77BD-4353-BEAA-57815E44550C}" srcOrd="2" destOrd="0" presId="urn:microsoft.com/office/officeart/2005/8/layout/hierarchy2"/>
    <dgm:cxn modelId="{7CEF44E7-EDC2-41D0-9633-43999D12AA14}" type="presParOf" srcId="{4CDD1A5D-77BD-4353-BEAA-57815E44550C}" destId="{EC07DC63-F9AF-40E6-B849-B77A4C0D5E18}" srcOrd="0" destOrd="0" presId="urn:microsoft.com/office/officeart/2005/8/layout/hierarchy2"/>
    <dgm:cxn modelId="{BB4DF1C8-CFB6-407D-B27C-9E4C0AC68788}" type="presParOf" srcId="{6FFB8425-8C4C-469F-B954-7EA4ACB44424}" destId="{0B7B24F1-B076-4CDC-983F-A6ADAFFB01A0}" srcOrd="3" destOrd="0" presId="urn:microsoft.com/office/officeart/2005/8/layout/hierarchy2"/>
    <dgm:cxn modelId="{9BD635DE-6D21-466F-92DD-938228103231}" type="presParOf" srcId="{0B7B24F1-B076-4CDC-983F-A6ADAFFB01A0}" destId="{632D90D2-6E08-4EDC-931C-09C777BF6343}" srcOrd="0" destOrd="0" presId="urn:microsoft.com/office/officeart/2005/8/layout/hierarchy2"/>
    <dgm:cxn modelId="{F1AC1537-7587-4434-A3B3-173A906A679A}" type="presParOf" srcId="{0B7B24F1-B076-4CDC-983F-A6ADAFFB01A0}" destId="{4550B8DD-065E-4751-99DA-55201D5D5B2B}" srcOrd="1" destOrd="0" presId="urn:microsoft.com/office/officeart/2005/8/layout/hierarchy2"/>
    <dgm:cxn modelId="{1F085CC7-A247-44B2-B2A5-A76458C5A464}" type="presParOf" srcId="{4550B8DD-065E-4751-99DA-55201D5D5B2B}" destId="{38C2B466-8805-4E46-B27D-78492EEE189B}" srcOrd="0" destOrd="0" presId="urn:microsoft.com/office/officeart/2005/8/layout/hierarchy2"/>
    <dgm:cxn modelId="{9A7597D9-9246-431B-A6C2-829DA9CF1C1E}" type="presParOf" srcId="{38C2B466-8805-4E46-B27D-78492EEE189B}" destId="{DD12F5C7-C2BC-4463-AB76-E4ADC897F49D}" srcOrd="0" destOrd="0" presId="urn:microsoft.com/office/officeart/2005/8/layout/hierarchy2"/>
    <dgm:cxn modelId="{BC1247EA-B97C-4054-95E2-4E2C3ADE5963}" type="presParOf" srcId="{4550B8DD-065E-4751-99DA-55201D5D5B2B}" destId="{0DA69E4B-126C-4E67-8178-34E609E85A8D}" srcOrd="1" destOrd="0" presId="urn:microsoft.com/office/officeart/2005/8/layout/hierarchy2"/>
    <dgm:cxn modelId="{7FD5EBED-C219-459B-81F3-88BA80F734CE}" type="presParOf" srcId="{0DA69E4B-126C-4E67-8178-34E609E85A8D}" destId="{4DF09D7B-36DA-45A0-8D40-693D47BFE611}" srcOrd="0" destOrd="0" presId="urn:microsoft.com/office/officeart/2005/8/layout/hierarchy2"/>
    <dgm:cxn modelId="{BA1A2A77-BBEE-4DCB-87F8-3A90E36E3245}" type="presParOf" srcId="{0DA69E4B-126C-4E67-8178-34E609E85A8D}" destId="{D6754236-AFCC-416E-8FD3-50FBE395F6F6}" srcOrd="1" destOrd="0" presId="urn:microsoft.com/office/officeart/2005/8/layout/hierarchy2"/>
    <dgm:cxn modelId="{20FE360D-C602-4BDE-A2F9-340A89E9238D}" type="presParOf" srcId="{6FFB8425-8C4C-469F-B954-7EA4ACB44424}" destId="{B5B3FF61-4740-4E0B-864C-F7EDA85C54AD}" srcOrd="4" destOrd="0" presId="urn:microsoft.com/office/officeart/2005/8/layout/hierarchy2"/>
    <dgm:cxn modelId="{76448A2C-2A7B-481F-A697-90BE5718CE5B}" type="presParOf" srcId="{B5B3FF61-4740-4E0B-864C-F7EDA85C54AD}" destId="{B3EA6CBD-8B26-43CC-A3B4-E78F23B3344E}" srcOrd="0" destOrd="0" presId="urn:microsoft.com/office/officeart/2005/8/layout/hierarchy2"/>
    <dgm:cxn modelId="{1E95C638-A491-4BC4-AD45-AED8F69C13FB}" type="presParOf" srcId="{6FFB8425-8C4C-469F-B954-7EA4ACB44424}" destId="{74FF3A23-82C9-43E5-9F5D-183DEDD616CB}" srcOrd="5" destOrd="0" presId="urn:microsoft.com/office/officeart/2005/8/layout/hierarchy2"/>
    <dgm:cxn modelId="{1EA7A346-1C23-44E2-8620-644215A1CBA4}" type="presParOf" srcId="{74FF3A23-82C9-43E5-9F5D-183DEDD616CB}" destId="{EBA7FB5A-2EA2-45E9-AD1B-DDC689584F06}" srcOrd="0" destOrd="0" presId="urn:microsoft.com/office/officeart/2005/8/layout/hierarchy2"/>
    <dgm:cxn modelId="{8D47C44B-2EE1-4150-9F3F-C502C49C7E7E}" type="presParOf" srcId="{74FF3A23-82C9-43E5-9F5D-183DEDD616CB}" destId="{9A7C51CC-78A2-41F9-9C46-6DC72C00EC74}" srcOrd="1" destOrd="0" presId="urn:microsoft.com/office/officeart/2005/8/layout/hierarchy2"/>
    <dgm:cxn modelId="{7FFDAF5F-7441-45C5-A582-3871C2D9C700}" type="presParOf" srcId="{9A7C51CC-78A2-41F9-9C46-6DC72C00EC74}" destId="{2D2AD6FB-6062-4948-8AEC-99DA8252A5E6}" srcOrd="0" destOrd="0" presId="urn:microsoft.com/office/officeart/2005/8/layout/hierarchy2"/>
    <dgm:cxn modelId="{FCCF6C8D-9842-4CC4-865E-25C9D6B30BEF}" type="presParOf" srcId="{2D2AD6FB-6062-4948-8AEC-99DA8252A5E6}" destId="{00BF545B-0207-4C07-B06F-A14EBFF58528}" srcOrd="0" destOrd="0" presId="urn:microsoft.com/office/officeart/2005/8/layout/hierarchy2"/>
    <dgm:cxn modelId="{B8B3DF0A-7581-4756-833F-BBEA9A686E2D}" type="presParOf" srcId="{9A7C51CC-78A2-41F9-9C46-6DC72C00EC74}" destId="{9804CC7B-B46F-4FAF-B3E9-6420D5E519A8}" srcOrd="1" destOrd="0" presId="urn:microsoft.com/office/officeart/2005/8/layout/hierarchy2"/>
    <dgm:cxn modelId="{5E123F47-7423-464D-94DD-DDFCE37A1D88}" type="presParOf" srcId="{9804CC7B-B46F-4FAF-B3E9-6420D5E519A8}" destId="{705E9F0D-9653-4387-947D-1F638019DA35}" srcOrd="0" destOrd="0" presId="urn:microsoft.com/office/officeart/2005/8/layout/hierarchy2"/>
    <dgm:cxn modelId="{13E3DAC8-E2A4-40F7-8DF8-2D5E81044BF0}" type="presParOf" srcId="{9804CC7B-B46F-4FAF-B3E9-6420D5E519A8}" destId="{153F5D44-4C57-4611-80D5-88E201DE6D25}" srcOrd="1" destOrd="0" presId="urn:microsoft.com/office/officeart/2005/8/layout/hierarchy2"/>
    <dgm:cxn modelId="{C0BA4720-8058-4826-990B-6B623C4C567E}" type="presParOf" srcId="{6FFB8425-8C4C-469F-B954-7EA4ACB44424}" destId="{AE857F10-B691-49D4-9F66-BA95BCD56BAD}" srcOrd="6" destOrd="0" presId="urn:microsoft.com/office/officeart/2005/8/layout/hierarchy2"/>
    <dgm:cxn modelId="{FBD3F337-31AD-46E2-9049-ABBB0B9D9792}" type="presParOf" srcId="{AE857F10-B691-49D4-9F66-BA95BCD56BAD}" destId="{B59C5B18-B91F-419B-BCB5-80AE885E17E0}" srcOrd="0" destOrd="0" presId="urn:microsoft.com/office/officeart/2005/8/layout/hierarchy2"/>
    <dgm:cxn modelId="{B0520554-A749-4D17-A4BE-B4510C99F521}" type="presParOf" srcId="{6FFB8425-8C4C-469F-B954-7EA4ACB44424}" destId="{8595E397-AF58-48BB-A95E-870A34885031}" srcOrd="7" destOrd="0" presId="urn:microsoft.com/office/officeart/2005/8/layout/hierarchy2"/>
    <dgm:cxn modelId="{89E0A72C-7CD4-4595-94E8-EEDAEC295A79}" type="presParOf" srcId="{8595E397-AF58-48BB-A95E-870A34885031}" destId="{54D0A4CD-D6C3-4A8F-9C3B-76026BBD05CA}" srcOrd="0" destOrd="0" presId="urn:microsoft.com/office/officeart/2005/8/layout/hierarchy2"/>
    <dgm:cxn modelId="{B67907D5-D872-46CF-BEBB-BE01AD64F721}" type="presParOf" srcId="{8595E397-AF58-48BB-A95E-870A34885031}" destId="{308E13C3-161D-4410-B20A-503FF4C48A17}" srcOrd="1" destOrd="0" presId="urn:microsoft.com/office/officeart/2005/8/layout/hierarchy2"/>
    <dgm:cxn modelId="{B3383B78-B397-4770-B786-617467B4E7C4}" type="presParOf" srcId="{308E13C3-161D-4410-B20A-503FF4C48A17}" destId="{96B39818-634F-44BC-8EB1-971F94C8510F}" srcOrd="0" destOrd="0" presId="urn:microsoft.com/office/officeart/2005/8/layout/hierarchy2"/>
    <dgm:cxn modelId="{D8EF8917-CAC0-48D9-9A4A-41C6990110CA}" type="presParOf" srcId="{96B39818-634F-44BC-8EB1-971F94C8510F}" destId="{DDF813B3-1CFA-48F8-9A87-F9024B21048C}" srcOrd="0" destOrd="0" presId="urn:microsoft.com/office/officeart/2005/8/layout/hierarchy2"/>
    <dgm:cxn modelId="{15C49FAC-AB86-43E2-9319-4EAC7AE0E335}" type="presParOf" srcId="{308E13C3-161D-4410-B20A-503FF4C48A17}" destId="{3249E86B-194A-4B0C-96CE-16809C40D956}" srcOrd="1" destOrd="0" presId="urn:microsoft.com/office/officeart/2005/8/layout/hierarchy2"/>
    <dgm:cxn modelId="{D14355AA-EB3C-416B-89D1-5602EC57A683}" type="presParOf" srcId="{3249E86B-194A-4B0C-96CE-16809C40D956}" destId="{0938FF53-D0D1-4CEF-AF77-EB4804912FA5}" srcOrd="0" destOrd="0" presId="urn:microsoft.com/office/officeart/2005/8/layout/hierarchy2"/>
    <dgm:cxn modelId="{C93DDE9A-DEE2-46AF-AE7F-9BF9C4F9562B}" type="presParOf" srcId="{3249E86B-194A-4B0C-96CE-16809C40D956}" destId="{1D655383-D3A8-4F41-955E-7FB800BD6FC7}" srcOrd="1" destOrd="0" presId="urn:microsoft.com/office/officeart/2005/8/layout/hierarchy2"/>
    <dgm:cxn modelId="{22568629-5CA3-4A49-A576-BA555575A4E6}" type="presParOf" srcId="{6FFB8425-8C4C-469F-B954-7EA4ACB44424}" destId="{F3AED92F-5F72-42A2-9608-E867F0158EC3}" srcOrd="8" destOrd="0" presId="urn:microsoft.com/office/officeart/2005/8/layout/hierarchy2"/>
    <dgm:cxn modelId="{D161D92A-A723-40E3-B87B-20C443E9FA7B}" type="presParOf" srcId="{F3AED92F-5F72-42A2-9608-E867F0158EC3}" destId="{95C3E963-B756-4892-8D67-4EA4E156FEC1}" srcOrd="0" destOrd="0" presId="urn:microsoft.com/office/officeart/2005/8/layout/hierarchy2"/>
    <dgm:cxn modelId="{A2C994BE-E522-4DF3-A5AB-C7FB7DA4BF4A}" type="presParOf" srcId="{6FFB8425-8C4C-469F-B954-7EA4ACB44424}" destId="{B33084C3-4D70-4680-86E0-446DAA3FB7E5}" srcOrd="9" destOrd="0" presId="urn:microsoft.com/office/officeart/2005/8/layout/hierarchy2"/>
    <dgm:cxn modelId="{F3804260-44A2-4CC8-9F12-EF47B5E34427}" type="presParOf" srcId="{B33084C3-4D70-4680-86E0-446DAA3FB7E5}" destId="{10BA7356-F0E3-4A94-A569-E946CD30EB01}" srcOrd="0" destOrd="0" presId="urn:microsoft.com/office/officeart/2005/8/layout/hierarchy2"/>
    <dgm:cxn modelId="{5F47A464-A13C-4E3A-86D2-E99F1E403F0B}" type="presParOf" srcId="{B33084C3-4D70-4680-86E0-446DAA3FB7E5}" destId="{1E6D4840-0394-41B6-84A3-08CB758B6775}" srcOrd="1" destOrd="0" presId="urn:microsoft.com/office/officeart/2005/8/layout/hierarchy2"/>
    <dgm:cxn modelId="{D1F79FE4-9198-4D64-884C-875BC01CBC80}" type="presParOf" srcId="{1E6D4840-0394-41B6-84A3-08CB758B6775}" destId="{DD7D76F2-890B-4A6C-8621-95BB59C5E98A}" srcOrd="0" destOrd="0" presId="urn:microsoft.com/office/officeart/2005/8/layout/hierarchy2"/>
    <dgm:cxn modelId="{E3D95938-941C-4B31-B275-E8171FEE998B}" type="presParOf" srcId="{DD7D76F2-890B-4A6C-8621-95BB59C5E98A}" destId="{E7353036-7AF9-4366-9934-4017D3C59F82}" srcOrd="0" destOrd="0" presId="urn:microsoft.com/office/officeart/2005/8/layout/hierarchy2"/>
    <dgm:cxn modelId="{6B973C72-9769-4778-8DA7-9B55AE355E2E}" type="presParOf" srcId="{1E6D4840-0394-41B6-84A3-08CB758B6775}" destId="{A332730F-A575-41DB-B735-4030A3C4CA96}" srcOrd="1" destOrd="0" presId="urn:microsoft.com/office/officeart/2005/8/layout/hierarchy2"/>
    <dgm:cxn modelId="{EB2CDF0A-082E-4A8B-B717-A654C3CCA929}" type="presParOf" srcId="{A332730F-A575-41DB-B735-4030A3C4CA96}" destId="{D8712690-C598-4892-8287-A8C98AB3DCD3}" srcOrd="0" destOrd="0" presId="urn:microsoft.com/office/officeart/2005/8/layout/hierarchy2"/>
    <dgm:cxn modelId="{4B5E96F8-DA13-4511-86EB-0BEEED7FDF59}" type="presParOf" srcId="{A332730F-A575-41DB-B735-4030A3C4CA96}" destId="{BF23AD96-DADD-4377-B318-D1AB12C4E5B9}" srcOrd="1" destOrd="0" presId="urn:microsoft.com/office/officeart/2005/8/layout/hierarchy2"/>
    <dgm:cxn modelId="{93D00E93-922A-4D4D-A837-3697A6B296DC}" type="presParOf" srcId="{6FFB8425-8C4C-469F-B954-7EA4ACB44424}" destId="{28E31299-E902-4C5E-A813-FD77DD44984F}" srcOrd="10" destOrd="0" presId="urn:microsoft.com/office/officeart/2005/8/layout/hierarchy2"/>
    <dgm:cxn modelId="{A1B7064B-7F11-4E68-97C6-68A5722AB24B}" type="presParOf" srcId="{28E31299-E902-4C5E-A813-FD77DD44984F}" destId="{F847FD46-7166-467A-9E6B-6B1A17D3479A}" srcOrd="0" destOrd="0" presId="urn:microsoft.com/office/officeart/2005/8/layout/hierarchy2"/>
    <dgm:cxn modelId="{FA994876-EA3E-497A-BC97-621E91EBA8D5}" type="presParOf" srcId="{6FFB8425-8C4C-469F-B954-7EA4ACB44424}" destId="{28ACD484-EE6C-4864-9753-59C8E4CCC695}" srcOrd="11" destOrd="0" presId="urn:microsoft.com/office/officeart/2005/8/layout/hierarchy2"/>
    <dgm:cxn modelId="{7D0BA98B-B9D4-4A2E-B970-48454E097274}" type="presParOf" srcId="{28ACD484-EE6C-4864-9753-59C8E4CCC695}" destId="{5EF5C5BB-6D3C-46BC-A548-03B3E7038E1A}" srcOrd="0" destOrd="0" presId="urn:microsoft.com/office/officeart/2005/8/layout/hierarchy2"/>
    <dgm:cxn modelId="{0CD23B66-95C8-4425-A6A6-05B44C5F5D64}" type="presParOf" srcId="{28ACD484-EE6C-4864-9753-59C8E4CCC695}" destId="{37F99AC7-4DBD-40EF-9E86-F152392F4222}" srcOrd="1" destOrd="0" presId="urn:microsoft.com/office/officeart/2005/8/layout/hierarchy2"/>
    <dgm:cxn modelId="{78A4E993-6774-47ED-A5A5-6B93A6B24438}" type="presParOf" srcId="{37F99AC7-4DBD-40EF-9E86-F152392F4222}" destId="{47934A34-DE34-42B5-961B-4EE9886108BF}" srcOrd="0" destOrd="0" presId="urn:microsoft.com/office/officeart/2005/8/layout/hierarchy2"/>
    <dgm:cxn modelId="{FCB5906A-50EA-4AE3-9FCB-98FDCDCF768B}" type="presParOf" srcId="{47934A34-DE34-42B5-961B-4EE9886108BF}" destId="{EEF4B9C2-A392-4F62-99A7-C4DED233E9F3}" srcOrd="0" destOrd="0" presId="urn:microsoft.com/office/officeart/2005/8/layout/hierarchy2"/>
    <dgm:cxn modelId="{87F00C1F-F4B1-41C4-8C7C-B8BED54785A8}" type="presParOf" srcId="{37F99AC7-4DBD-40EF-9E86-F152392F4222}" destId="{D3EAAD50-6389-4964-836E-76E9D4AAED66}" srcOrd="1" destOrd="0" presId="urn:microsoft.com/office/officeart/2005/8/layout/hierarchy2"/>
    <dgm:cxn modelId="{C2820FDE-8F35-4C74-B362-3C986093770B}" type="presParOf" srcId="{D3EAAD50-6389-4964-836E-76E9D4AAED66}" destId="{87C50384-FA95-4200-B216-13873ADA3399}" srcOrd="0" destOrd="0" presId="urn:microsoft.com/office/officeart/2005/8/layout/hierarchy2"/>
    <dgm:cxn modelId="{2D7C58F3-B339-4972-93CD-0DC6695CA469}" type="presParOf" srcId="{D3EAAD50-6389-4964-836E-76E9D4AAED66}" destId="{3FFF213B-F49A-4A31-98FD-54EC922DE59D}" srcOrd="1" destOrd="0" presId="urn:microsoft.com/office/officeart/2005/8/layout/hierarchy2"/>
    <dgm:cxn modelId="{28698B8B-4E55-4306-A673-2E225DED9F85}" type="presParOf" srcId="{6FFB8425-8C4C-469F-B954-7EA4ACB44424}" destId="{5A7B6294-153B-4D48-93F2-EFAD261E6205}" srcOrd="12" destOrd="0" presId="urn:microsoft.com/office/officeart/2005/8/layout/hierarchy2"/>
    <dgm:cxn modelId="{C434FC78-301B-4AB8-BA2A-9DFE8A8954C9}" type="presParOf" srcId="{5A7B6294-153B-4D48-93F2-EFAD261E6205}" destId="{41DD3E21-61A1-492A-B0C5-B946417E8623}" srcOrd="0" destOrd="0" presId="urn:microsoft.com/office/officeart/2005/8/layout/hierarchy2"/>
    <dgm:cxn modelId="{965C2BE7-3DC6-41DF-8B72-005DD6C49CEE}" type="presParOf" srcId="{6FFB8425-8C4C-469F-B954-7EA4ACB44424}" destId="{AB2C9D6C-A09B-4DAD-8E1D-9261F2C695B1}" srcOrd="13" destOrd="0" presId="urn:microsoft.com/office/officeart/2005/8/layout/hierarchy2"/>
    <dgm:cxn modelId="{C1842E97-CA8F-49B9-8908-C33121793C70}" type="presParOf" srcId="{AB2C9D6C-A09B-4DAD-8E1D-9261F2C695B1}" destId="{0BF731D4-93D4-45D2-9D58-00B9DEE7671A}" srcOrd="0" destOrd="0" presId="urn:microsoft.com/office/officeart/2005/8/layout/hierarchy2"/>
    <dgm:cxn modelId="{8CA9595E-700E-46CC-BB7D-48A7BB4E4036}" type="presParOf" srcId="{AB2C9D6C-A09B-4DAD-8E1D-9261F2C695B1}" destId="{18C1C1A6-0382-4BA7-BF09-851CD3EE2630}" srcOrd="1" destOrd="0" presId="urn:microsoft.com/office/officeart/2005/8/layout/hierarchy2"/>
    <dgm:cxn modelId="{8FE931C5-C7FE-40F7-8CA4-02C47FF6F3E2}" type="presParOf" srcId="{18C1C1A6-0382-4BA7-BF09-851CD3EE2630}" destId="{8D6E2932-6DFF-4565-B17A-92205B7F7317}" srcOrd="0" destOrd="0" presId="urn:microsoft.com/office/officeart/2005/8/layout/hierarchy2"/>
    <dgm:cxn modelId="{5F16301C-8E90-482E-9E1F-805DE09E9F2E}" type="presParOf" srcId="{8D6E2932-6DFF-4565-B17A-92205B7F7317}" destId="{1365519A-B519-4A5F-A703-1AF7F6A0594B}" srcOrd="0" destOrd="0" presId="urn:microsoft.com/office/officeart/2005/8/layout/hierarchy2"/>
    <dgm:cxn modelId="{AE4A368B-3AA5-4C5E-917D-4658B10B955B}" type="presParOf" srcId="{18C1C1A6-0382-4BA7-BF09-851CD3EE2630}" destId="{83B0E65F-53AD-4912-9EAD-23F2C2D9868D}" srcOrd="1" destOrd="0" presId="urn:microsoft.com/office/officeart/2005/8/layout/hierarchy2"/>
    <dgm:cxn modelId="{CFAA3AC9-9821-4F28-8995-74E67BAF3814}" type="presParOf" srcId="{83B0E65F-53AD-4912-9EAD-23F2C2D9868D}" destId="{0D01DF8B-1C90-4EDF-A9FA-78BD54ADAC1C}" srcOrd="0" destOrd="0" presId="urn:microsoft.com/office/officeart/2005/8/layout/hierarchy2"/>
    <dgm:cxn modelId="{5BC54361-0916-4CC4-9261-6705945BF0BF}" type="presParOf" srcId="{83B0E65F-53AD-4912-9EAD-23F2C2D9868D}" destId="{0D634EDA-D92D-4628-AD41-2A52B0D1947D}" srcOrd="1" destOrd="0" presId="urn:microsoft.com/office/officeart/2005/8/layout/hierarchy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D11704-C47D-4AFD-8FDC-AB98F06571F7}" type="doc">
      <dgm:prSet loTypeId="urn:microsoft.com/office/officeart/2005/8/layout/hierarchy5" loCatId="hierarchy" qsTypeId="urn:microsoft.com/office/officeart/2005/8/quickstyle/simple5" qsCatId="simple" csTypeId="urn:microsoft.com/office/officeart/2005/8/colors/colorful1" csCatId="colorful" phldr="1"/>
      <dgm:spPr/>
      <dgm:t>
        <a:bodyPr/>
        <a:lstStyle/>
        <a:p>
          <a:endParaRPr lang="en-US"/>
        </a:p>
      </dgm:t>
    </dgm:pt>
    <dgm:pt modelId="{E8BB78A0-C071-462A-B957-D579A4CE908C}">
      <dgm:prSet phldrT="[Text]" custT="1"/>
      <dgm:spPr/>
      <dgm:t>
        <a:bodyPr/>
        <a:lstStyle/>
        <a:p>
          <a:endParaRPr lang="en-US" sz="800" b="1"/>
        </a:p>
        <a:p>
          <a:r>
            <a:rPr lang="en-US" sz="1000" b="1"/>
            <a:t>5 Gallon FRESH WATER</a:t>
          </a:r>
        </a:p>
        <a:p>
          <a:r>
            <a:rPr lang="en-US" sz="1000" b="1"/>
            <a:t>7.5 Gallon FRAC FLUIDS  </a:t>
          </a:r>
        </a:p>
        <a:p>
          <a:r>
            <a:rPr lang="en-US" sz="1000" b="1"/>
            <a:t>5 Gallon PRODUCED  FLUIDS</a:t>
          </a:r>
        </a:p>
        <a:p>
          <a:endParaRPr lang="en-US" sz="800" b="1"/>
        </a:p>
      </dgm:t>
    </dgm:pt>
    <dgm:pt modelId="{C8E0DCE2-F5A8-417D-82A3-7AD2D8F368CD}" type="parTrans" cxnId="{D2DE989B-08E0-4975-AF9A-9AE0D615DCD1}">
      <dgm:prSet/>
      <dgm:spPr/>
      <dgm:t>
        <a:bodyPr/>
        <a:lstStyle/>
        <a:p>
          <a:endParaRPr lang="en-US" sz="800" b="1">
            <a:solidFill>
              <a:sysClr val="windowText" lastClr="000000"/>
            </a:solidFill>
          </a:endParaRPr>
        </a:p>
      </dgm:t>
    </dgm:pt>
    <dgm:pt modelId="{6F4A99AE-3EEC-4FA2-AA42-07C055A159E6}" type="sibTrans" cxnId="{D2DE989B-08E0-4975-AF9A-9AE0D615DCD1}">
      <dgm:prSet/>
      <dgm:spPr/>
      <dgm:t>
        <a:bodyPr/>
        <a:lstStyle/>
        <a:p>
          <a:endParaRPr lang="en-US" sz="800" b="1">
            <a:solidFill>
              <a:sysClr val="windowText" lastClr="000000"/>
            </a:solidFill>
          </a:endParaRPr>
        </a:p>
      </dgm:t>
    </dgm:pt>
    <dgm:pt modelId="{E716C555-236F-44BE-AFE2-23432B456A79}">
      <dgm:prSet phldrT="[Text]" custT="1"/>
      <dgm:spPr/>
      <dgm:t>
        <a:bodyPr/>
        <a:lstStyle/>
        <a:p>
          <a:r>
            <a:rPr lang="en-US" sz="900" b="1"/>
            <a:t>A. Hakala-NETL</a:t>
          </a:r>
        </a:p>
        <a:p>
          <a:r>
            <a:rPr lang="en-US" sz="800" b="1" i="0"/>
            <a:t>Alexandra.Hakala@netl.doe.gov</a:t>
          </a:r>
          <a:endParaRPr lang="en-US" sz="800" b="1"/>
        </a:p>
      </dgm:t>
    </dgm:pt>
    <dgm:pt modelId="{97BAA803-6DAA-409A-BC20-0A8C2362A8F6}" type="parTrans" cxnId="{D1329D84-ABB6-43CE-941F-CF2B6901C77B}">
      <dgm:prSet custT="1"/>
      <dgm:spPr/>
      <dgm:t>
        <a:bodyPr/>
        <a:lstStyle/>
        <a:p>
          <a:endParaRPr lang="en-US" sz="800" b="1">
            <a:solidFill>
              <a:sysClr val="windowText" lastClr="000000"/>
            </a:solidFill>
          </a:endParaRPr>
        </a:p>
      </dgm:t>
    </dgm:pt>
    <dgm:pt modelId="{FB78BEE9-4422-4CAB-B882-AD199473E831}" type="sibTrans" cxnId="{D1329D84-ABB6-43CE-941F-CF2B6901C77B}">
      <dgm:prSet/>
      <dgm:spPr/>
      <dgm:t>
        <a:bodyPr/>
        <a:lstStyle/>
        <a:p>
          <a:endParaRPr lang="en-US" sz="800" b="1">
            <a:solidFill>
              <a:sysClr val="windowText" lastClr="000000"/>
            </a:solidFill>
          </a:endParaRPr>
        </a:p>
      </dgm:t>
    </dgm:pt>
    <dgm:pt modelId="{4DFF1A02-052A-4A08-8FD6-28EE2ECB9E91}">
      <dgm:prSet phldrT="[Text]" custT="1"/>
      <dgm:spPr/>
      <dgm:t>
        <a:bodyPr/>
        <a:lstStyle/>
        <a:p>
          <a:r>
            <a:rPr lang="en-US" sz="900" b="1"/>
            <a:t>Major cation/anion/trace elements</a:t>
          </a:r>
        </a:p>
        <a:p>
          <a:r>
            <a:rPr lang="en-US" sz="900" b="1"/>
            <a:t>Sr/Li isotopes</a:t>
          </a:r>
        </a:p>
      </dgm:t>
    </dgm:pt>
    <dgm:pt modelId="{054C5B59-1FA8-40F1-8171-50584764E2D8}" type="parTrans" cxnId="{4DBE7F73-FD3F-4D2F-A520-4085C96F92C7}">
      <dgm:prSet custT="1"/>
      <dgm:spPr/>
      <dgm:t>
        <a:bodyPr/>
        <a:lstStyle/>
        <a:p>
          <a:endParaRPr lang="en-US" sz="800" b="1">
            <a:solidFill>
              <a:sysClr val="windowText" lastClr="000000"/>
            </a:solidFill>
          </a:endParaRPr>
        </a:p>
      </dgm:t>
    </dgm:pt>
    <dgm:pt modelId="{3264059B-67FA-4452-A33A-D6D3E08FF563}" type="sibTrans" cxnId="{4DBE7F73-FD3F-4D2F-A520-4085C96F92C7}">
      <dgm:prSet/>
      <dgm:spPr/>
      <dgm:t>
        <a:bodyPr/>
        <a:lstStyle/>
        <a:p>
          <a:endParaRPr lang="en-US" sz="800" b="1">
            <a:solidFill>
              <a:sysClr val="windowText" lastClr="000000"/>
            </a:solidFill>
          </a:endParaRPr>
        </a:p>
      </dgm:t>
    </dgm:pt>
    <dgm:pt modelId="{0FD744D7-BD8F-4A3D-96F5-6917E6C6C2B9}">
      <dgm:prSet phldrT="[Text]" custT="1"/>
      <dgm:spPr/>
      <dgm:t>
        <a:bodyPr/>
        <a:lstStyle/>
        <a:p>
          <a:endParaRPr lang="en-US" sz="900" b="1"/>
        </a:p>
        <a:p>
          <a:endParaRPr lang="en-US" sz="900" b="1"/>
        </a:p>
        <a:p>
          <a:r>
            <a:rPr lang="en-US" sz="900" b="1"/>
            <a:t>S. Sharma -WVU</a:t>
          </a:r>
        </a:p>
        <a:p>
          <a:r>
            <a:rPr lang="en-US" sz="900" b="1"/>
            <a:t>shikha.sharma@mail.wvu.edu</a:t>
          </a:r>
        </a:p>
        <a:p>
          <a:endParaRPr lang="en-US" sz="900" b="1"/>
        </a:p>
        <a:p>
          <a:endParaRPr lang="en-US" sz="900" b="1"/>
        </a:p>
      </dgm:t>
    </dgm:pt>
    <dgm:pt modelId="{CB4F1470-7DCB-464A-80EB-CABB3546EC47}" type="parTrans" cxnId="{D7358EE6-CEE2-46B2-899E-2C050497CD39}">
      <dgm:prSet custT="1"/>
      <dgm:spPr/>
      <dgm:t>
        <a:bodyPr/>
        <a:lstStyle/>
        <a:p>
          <a:endParaRPr lang="en-US" sz="800" b="1">
            <a:solidFill>
              <a:sysClr val="windowText" lastClr="000000"/>
            </a:solidFill>
          </a:endParaRPr>
        </a:p>
      </dgm:t>
    </dgm:pt>
    <dgm:pt modelId="{8323E64E-83D1-4468-8FE5-B01F3C61DC62}" type="sibTrans" cxnId="{D7358EE6-CEE2-46B2-899E-2C050497CD39}">
      <dgm:prSet/>
      <dgm:spPr/>
      <dgm:t>
        <a:bodyPr/>
        <a:lstStyle/>
        <a:p>
          <a:endParaRPr lang="en-US" sz="800" b="1">
            <a:solidFill>
              <a:sysClr val="windowText" lastClr="000000"/>
            </a:solidFill>
          </a:endParaRPr>
        </a:p>
      </dgm:t>
    </dgm:pt>
    <dgm:pt modelId="{B31EF08D-59E7-4023-80C8-022B73240E67}">
      <dgm:prSet phldrT="[Text]" custT="1"/>
      <dgm:spPr/>
      <dgm:t>
        <a:bodyPr/>
        <a:lstStyle/>
        <a:p>
          <a:r>
            <a:rPr lang="en-US" sz="900" b="1"/>
            <a:t>S/C/O/H isotopes</a:t>
          </a:r>
        </a:p>
      </dgm:t>
    </dgm:pt>
    <dgm:pt modelId="{BF438A20-CD0B-442D-9908-E00E64809A9E}" type="parTrans" cxnId="{5C5DBE34-0B0D-40C9-A592-0CDF1959B1C8}">
      <dgm:prSet custT="1"/>
      <dgm:spPr/>
      <dgm:t>
        <a:bodyPr/>
        <a:lstStyle/>
        <a:p>
          <a:endParaRPr lang="en-US" sz="800" b="1">
            <a:solidFill>
              <a:sysClr val="windowText" lastClr="000000"/>
            </a:solidFill>
          </a:endParaRPr>
        </a:p>
      </dgm:t>
    </dgm:pt>
    <dgm:pt modelId="{A392BC10-FF28-4F2B-90FC-EFA3AE3757BB}" type="sibTrans" cxnId="{5C5DBE34-0B0D-40C9-A592-0CDF1959B1C8}">
      <dgm:prSet/>
      <dgm:spPr/>
      <dgm:t>
        <a:bodyPr/>
        <a:lstStyle/>
        <a:p>
          <a:endParaRPr lang="en-US" sz="800" b="1">
            <a:solidFill>
              <a:sysClr val="windowText" lastClr="000000"/>
            </a:solidFill>
          </a:endParaRPr>
        </a:p>
      </dgm:t>
    </dgm:pt>
    <dgm:pt modelId="{78F41483-BE31-4E8F-88A1-A12C183D42AA}">
      <dgm:prSet custT="1"/>
      <dgm:spPr/>
      <dgm:t>
        <a:bodyPr/>
        <a:lstStyle/>
        <a:p>
          <a:r>
            <a:rPr lang="en-US" sz="900" b="1"/>
            <a:t>D. Cole -OSU</a:t>
          </a:r>
        </a:p>
        <a:p>
          <a:r>
            <a:rPr lang="en-US" sz="900" b="1" i="0"/>
            <a:t>cole.618@osu.edu</a:t>
          </a:r>
          <a:r>
            <a:rPr lang="en-US" sz="900" b="1"/>
            <a:t> </a:t>
          </a:r>
        </a:p>
      </dgm:t>
    </dgm:pt>
    <dgm:pt modelId="{BEE3C32C-BA8A-4185-B070-612C538E492C}" type="parTrans" cxnId="{C8AD077D-E268-445B-BF39-A5096EE5B5B4}">
      <dgm:prSet custT="1"/>
      <dgm:spPr/>
      <dgm:t>
        <a:bodyPr/>
        <a:lstStyle/>
        <a:p>
          <a:endParaRPr lang="en-US" sz="800" b="1">
            <a:solidFill>
              <a:sysClr val="windowText" lastClr="000000"/>
            </a:solidFill>
          </a:endParaRPr>
        </a:p>
      </dgm:t>
    </dgm:pt>
    <dgm:pt modelId="{4874E10C-F053-490B-ACEA-A174C96BE2CE}" type="sibTrans" cxnId="{C8AD077D-E268-445B-BF39-A5096EE5B5B4}">
      <dgm:prSet/>
      <dgm:spPr/>
      <dgm:t>
        <a:bodyPr/>
        <a:lstStyle/>
        <a:p>
          <a:endParaRPr lang="en-US" sz="800" b="1">
            <a:solidFill>
              <a:sysClr val="windowText" lastClr="000000"/>
            </a:solidFill>
          </a:endParaRPr>
        </a:p>
      </dgm:t>
    </dgm:pt>
    <dgm:pt modelId="{D56347C2-EB59-4611-A123-1C718FB08756}">
      <dgm:prSet custT="1"/>
      <dgm:spPr/>
      <dgm:t>
        <a:bodyPr/>
        <a:lstStyle/>
        <a:p>
          <a:r>
            <a:rPr lang="en-US" sz="900" b="1"/>
            <a:t>T. Darrah -OSU</a:t>
          </a:r>
        </a:p>
        <a:p>
          <a:r>
            <a:rPr lang="en-US" sz="900" b="1" i="0"/>
            <a:t>darrah.24@osu.edu</a:t>
          </a:r>
          <a:endParaRPr lang="en-US" sz="900" b="1"/>
        </a:p>
      </dgm:t>
    </dgm:pt>
    <dgm:pt modelId="{B63CF8C8-9BAC-4D01-AA48-2EC7E7F9F857}" type="parTrans" cxnId="{735E9C14-D24C-49EE-92D6-A6CAC6FE19F6}">
      <dgm:prSet custT="1"/>
      <dgm:spPr/>
      <dgm:t>
        <a:bodyPr/>
        <a:lstStyle/>
        <a:p>
          <a:endParaRPr lang="en-US" sz="800" b="1">
            <a:solidFill>
              <a:sysClr val="windowText" lastClr="000000"/>
            </a:solidFill>
          </a:endParaRPr>
        </a:p>
      </dgm:t>
    </dgm:pt>
    <dgm:pt modelId="{D9F9E87C-EDFB-46B4-BA53-03E878A4AFCB}" type="sibTrans" cxnId="{735E9C14-D24C-49EE-92D6-A6CAC6FE19F6}">
      <dgm:prSet/>
      <dgm:spPr/>
      <dgm:t>
        <a:bodyPr/>
        <a:lstStyle/>
        <a:p>
          <a:endParaRPr lang="en-US" sz="800" b="1">
            <a:solidFill>
              <a:sysClr val="windowText" lastClr="000000"/>
            </a:solidFill>
          </a:endParaRPr>
        </a:p>
      </dgm:t>
    </dgm:pt>
    <dgm:pt modelId="{A386EFEC-1F4C-42DD-8391-450D9E63B623}">
      <dgm:prSet custT="1"/>
      <dgm:spPr/>
      <dgm:t>
        <a:bodyPr/>
        <a:lstStyle/>
        <a:p>
          <a:r>
            <a:rPr lang="en-US" sz="900" b="1"/>
            <a:t>K. Wrighton- OSU</a:t>
          </a:r>
        </a:p>
        <a:p>
          <a:r>
            <a:rPr lang="en-US" sz="900" b="1" i="0"/>
            <a:t>wrighton.1@osu.edu</a:t>
          </a:r>
          <a:endParaRPr lang="en-US" sz="900" b="1"/>
        </a:p>
        <a:p>
          <a:endParaRPr lang="en-US" sz="900" b="1"/>
        </a:p>
      </dgm:t>
    </dgm:pt>
    <dgm:pt modelId="{32B39455-455F-4D91-BE4E-E78C385455A9}" type="parTrans" cxnId="{87D6F944-047F-4E93-940F-207ED233CF48}">
      <dgm:prSet custT="1"/>
      <dgm:spPr/>
      <dgm:t>
        <a:bodyPr/>
        <a:lstStyle/>
        <a:p>
          <a:endParaRPr lang="en-US" sz="800" b="1">
            <a:solidFill>
              <a:sysClr val="windowText" lastClr="000000"/>
            </a:solidFill>
          </a:endParaRPr>
        </a:p>
      </dgm:t>
    </dgm:pt>
    <dgm:pt modelId="{4FA84FD1-5A27-49A1-817E-8B46E88493B1}" type="sibTrans" cxnId="{87D6F944-047F-4E93-940F-207ED233CF48}">
      <dgm:prSet/>
      <dgm:spPr/>
      <dgm:t>
        <a:bodyPr/>
        <a:lstStyle/>
        <a:p>
          <a:endParaRPr lang="en-US" sz="800" b="1">
            <a:solidFill>
              <a:sysClr val="windowText" lastClr="000000"/>
            </a:solidFill>
          </a:endParaRPr>
        </a:p>
      </dgm:t>
    </dgm:pt>
    <dgm:pt modelId="{915675CF-5BFD-470F-81E4-D657D112647E}">
      <dgm:prSet custT="1"/>
      <dgm:spPr/>
      <dgm:t>
        <a:bodyPr/>
        <a:lstStyle/>
        <a:p>
          <a:r>
            <a:rPr lang="en-US" sz="900" b="1"/>
            <a:t>P. Mouser - OSU</a:t>
          </a:r>
        </a:p>
        <a:p>
          <a:r>
            <a:rPr lang="en-US" sz="900" b="1" i="0"/>
            <a:t>mouser.19@osu.edu</a:t>
          </a:r>
          <a:endParaRPr lang="en-US" sz="900" b="1"/>
        </a:p>
      </dgm:t>
    </dgm:pt>
    <dgm:pt modelId="{997D6A1E-2EBA-4051-8CC6-FDD7D040E1D2}" type="parTrans" cxnId="{3D41CC5E-B40E-4488-BECD-944CA3059EE5}">
      <dgm:prSet custT="1"/>
      <dgm:spPr/>
      <dgm:t>
        <a:bodyPr/>
        <a:lstStyle/>
        <a:p>
          <a:endParaRPr lang="en-US" sz="800" b="1">
            <a:solidFill>
              <a:sysClr val="windowText" lastClr="000000"/>
            </a:solidFill>
          </a:endParaRPr>
        </a:p>
      </dgm:t>
    </dgm:pt>
    <dgm:pt modelId="{30327A99-433E-4457-8B53-2158609A7C55}" type="sibTrans" cxnId="{3D41CC5E-B40E-4488-BECD-944CA3059EE5}">
      <dgm:prSet/>
      <dgm:spPr/>
      <dgm:t>
        <a:bodyPr/>
        <a:lstStyle/>
        <a:p>
          <a:endParaRPr lang="en-US" sz="800" b="1">
            <a:solidFill>
              <a:sysClr val="windowText" lastClr="000000"/>
            </a:solidFill>
          </a:endParaRPr>
        </a:p>
      </dgm:t>
    </dgm:pt>
    <dgm:pt modelId="{2546ECB7-3A40-4130-9F50-288BFCD1E6B2}">
      <dgm:prSet custT="1"/>
      <dgm:spPr/>
      <dgm:t>
        <a:bodyPr/>
        <a:lstStyle/>
        <a:p>
          <a:r>
            <a:rPr lang="en-US" sz="900" b="1"/>
            <a:t>Organics/biomass</a:t>
          </a:r>
        </a:p>
        <a:p>
          <a:r>
            <a:rPr lang="en-US" sz="900" b="1"/>
            <a:t>TC/TN</a:t>
          </a:r>
        </a:p>
      </dgm:t>
    </dgm:pt>
    <dgm:pt modelId="{AA1D5E2E-7D59-499E-8528-97308FD65A96}" type="parTrans" cxnId="{E1B978F1-6522-4FA4-9C65-4071F6F6558B}">
      <dgm:prSet custT="1"/>
      <dgm:spPr/>
      <dgm:t>
        <a:bodyPr/>
        <a:lstStyle/>
        <a:p>
          <a:endParaRPr lang="en-US" sz="800" b="1">
            <a:solidFill>
              <a:sysClr val="windowText" lastClr="000000"/>
            </a:solidFill>
          </a:endParaRPr>
        </a:p>
      </dgm:t>
    </dgm:pt>
    <dgm:pt modelId="{CD1F16B2-DCF7-44BE-B6C6-A0DE4E5C3346}" type="sibTrans" cxnId="{E1B978F1-6522-4FA4-9C65-4071F6F6558B}">
      <dgm:prSet/>
      <dgm:spPr/>
      <dgm:t>
        <a:bodyPr/>
        <a:lstStyle/>
        <a:p>
          <a:endParaRPr lang="en-US" sz="800" b="1">
            <a:solidFill>
              <a:sysClr val="windowText" lastClr="000000"/>
            </a:solidFill>
          </a:endParaRPr>
        </a:p>
      </dgm:t>
    </dgm:pt>
    <dgm:pt modelId="{8C29F3AC-89DD-4098-8DCC-C689E529A311}">
      <dgm:prSet custT="1"/>
      <dgm:spPr/>
      <dgm:t>
        <a:bodyPr/>
        <a:lstStyle/>
        <a:p>
          <a:r>
            <a:rPr lang="en-US" sz="900" b="1"/>
            <a:t>DOC isotopes</a:t>
          </a:r>
        </a:p>
        <a:p>
          <a:r>
            <a:rPr lang="en-US" sz="900" b="1"/>
            <a:t>Major cation/anion/trace elements</a:t>
          </a:r>
        </a:p>
      </dgm:t>
    </dgm:pt>
    <dgm:pt modelId="{4FA2960A-138A-4564-AC22-4D4281BD7558}" type="parTrans" cxnId="{51C1A485-E0BD-4C77-A2FA-5A0570A66B99}">
      <dgm:prSet custT="1"/>
      <dgm:spPr/>
      <dgm:t>
        <a:bodyPr/>
        <a:lstStyle/>
        <a:p>
          <a:endParaRPr lang="en-US" sz="800" b="1">
            <a:solidFill>
              <a:sysClr val="windowText" lastClr="000000"/>
            </a:solidFill>
          </a:endParaRPr>
        </a:p>
      </dgm:t>
    </dgm:pt>
    <dgm:pt modelId="{3790F363-F0EB-4FED-8A51-81A8C9B7D211}" type="sibTrans" cxnId="{51C1A485-E0BD-4C77-A2FA-5A0570A66B99}">
      <dgm:prSet/>
      <dgm:spPr/>
      <dgm:t>
        <a:bodyPr/>
        <a:lstStyle/>
        <a:p>
          <a:endParaRPr lang="en-US" sz="800" b="1">
            <a:solidFill>
              <a:sysClr val="windowText" lastClr="000000"/>
            </a:solidFill>
          </a:endParaRPr>
        </a:p>
      </dgm:t>
    </dgm:pt>
    <dgm:pt modelId="{A8A06D34-A8F3-43D4-816A-FF5D884A5915}">
      <dgm:prSet custT="1"/>
      <dgm:spPr/>
      <dgm:t>
        <a:bodyPr/>
        <a:lstStyle/>
        <a:p>
          <a:r>
            <a:rPr lang="en-US" sz="900" b="1"/>
            <a:t>Noble Gas/Radioactive elements</a:t>
          </a:r>
        </a:p>
      </dgm:t>
    </dgm:pt>
    <dgm:pt modelId="{925A02FE-6EE4-4E4E-9A69-CC320BA729E4}" type="parTrans" cxnId="{8FCEE1DB-0444-4936-AC4F-4E1151C63967}">
      <dgm:prSet custT="1"/>
      <dgm:spPr/>
      <dgm:t>
        <a:bodyPr/>
        <a:lstStyle/>
        <a:p>
          <a:endParaRPr lang="en-US" sz="800" b="1">
            <a:solidFill>
              <a:sysClr val="windowText" lastClr="000000"/>
            </a:solidFill>
          </a:endParaRPr>
        </a:p>
      </dgm:t>
    </dgm:pt>
    <dgm:pt modelId="{EA39FC93-B436-43E6-8C84-65425B74F266}" type="sibTrans" cxnId="{8FCEE1DB-0444-4936-AC4F-4E1151C63967}">
      <dgm:prSet/>
      <dgm:spPr/>
      <dgm:t>
        <a:bodyPr/>
        <a:lstStyle/>
        <a:p>
          <a:endParaRPr lang="en-US" sz="800" b="1">
            <a:solidFill>
              <a:sysClr val="windowText" lastClr="000000"/>
            </a:solidFill>
          </a:endParaRPr>
        </a:p>
      </dgm:t>
    </dgm:pt>
    <dgm:pt modelId="{D9D53730-7235-49D3-A9F4-251F758B90AE}">
      <dgm:prSet custT="1"/>
      <dgm:spPr/>
      <dgm:t>
        <a:bodyPr/>
        <a:lstStyle/>
        <a:p>
          <a:r>
            <a:rPr lang="en-US" sz="900" b="1"/>
            <a:t>Genomics/Proteomics</a:t>
          </a:r>
        </a:p>
      </dgm:t>
    </dgm:pt>
    <dgm:pt modelId="{3455A556-8A3D-4B07-993D-8FC2FC777890}" type="parTrans" cxnId="{CD6C34C2-2924-4284-BDC3-6C6A2B001E42}">
      <dgm:prSet custT="1"/>
      <dgm:spPr/>
      <dgm:t>
        <a:bodyPr/>
        <a:lstStyle/>
        <a:p>
          <a:endParaRPr lang="en-US" sz="800" b="1">
            <a:solidFill>
              <a:sysClr val="windowText" lastClr="000000"/>
            </a:solidFill>
          </a:endParaRPr>
        </a:p>
      </dgm:t>
    </dgm:pt>
    <dgm:pt modelId="{44AD73CE-E3C1-431B-A5FE-E79822BEF5C1}" type="sibTrans" cxnId="{CD6C34C2-2924-4284-BDC3-6C6A2B001E42}">
      <dgm:prSet/>
      <dgm:spPr/>
      <dgm:t>
        <a:bodyPr/>
        <a:lstStyle/>
        <a:p>
          <a:endParaRPr lang="en-US" sz="800" b="1">
            <a:solidFill>
              <a:sysClr val="windowText" lastClr="000000"/>
            </a:solidFill>
          </a:endParaRPr>
        </a:p>
      </dgm:t>
    </dgm:pt>
    <dgm:pt modelId="{3649A2EA-275D-4D86-87E5-8CC5858EC645}" type="pres">
      <dgm:prSet presAssocID="{DBD11704-C47D-4AFD-8FDC-AB98F06571F7}" presName="mainComposite" presStyleCnt="0">
        <dgm:presLayoutVars>
          <dgm:chPref val="1"/>
          <dgm:dir/>
          <dgm:animOne val="branch"/>
          <dgm:animLvl val="lvl"/>
          <dgm:resizeHandles val="exact"/>
        </dgm:presLayoutVars>
      </dgm:prSet>
      <dgm:spPr/>
      <dgm:t>
        <a:bodyPr/>
        <a:lstStyle/>
        <a:p>
          <a:endParaRPr lang="en-US"/>
        </a:p>
      </dgm:t>
    </dgm:pt>
    <dgm:pt modelId="{A6DD451E-D38D-4B40-A4A6-721B8CEF392E}" type="pres">
      <dgm:prSet presAssocID="{DBD11704-C47D-4AFD-8FDC-AB98F06571F7}" presName="hierFlow" presStyleCnt="0"/>
      <dgm:spPr/>
      <dgm:t>
        <a:bodyPr/>
        <a:lstStyle/>
        <a:p>
          <a:endParaRPr lang="en-US"/>
        </a:p>
      </dgm:t>
    </dgm:pt>
    <dgm:pt modelId="{131630A6-476C-440E-8E25-CE66BF2035F2}" type="pres">
      <dgm:prSet presAssocID="{DBD11704-C47D-4AFD-8FDC-AB98F06571F7}" presName="hierChild1" presStyleCnt="0">
        <dgm:presLayoutVars>
          <dgm:chPref val="1"/>
          <dgm:animOne val="branch"/>
          <dgm:animLvl val="lvl"/>
        </dgm:presLayoutVars>
      </dgm:prSet>
      <dgm:spPr/>
      <dgm:t>
        <a:bodyPr/>
        <a:lstStyle/>
        <a:p>
          <a:endParaRPr lang="en-US"/>
        </a:p>
      </dgm:t>
    </dgm:pt>
    <dgm:pt modelId="{5DA23C33-2823-4627-9690-8E6820884720}" type="pres">
      <dgm:prSet presAssocID="{E8BB78A0-C071-462A-B957-D579A4CE908C}" presName="Name17" presStyleCnt="0"/>
      <dgm:spPr/>
      <dgm:t>
        <a:bodyPr/>
        <a:lstStyle/>
        <a:p>
          <a:endParaRPr lang="en-US"/>
        </a:p>
      </dgm:t>
    </dgm:pt>
    <dgm:pt modelId="{59481B21-75F1-4639-9D52-F0A1BC4A7719}" type="pres">
      <dgm:prSet presAssocID="{E8BB78A0-C071-462A-B957-D579A4CE908C}" presName="level1Shape" presStyleLbl="node0" presStyleIdx="0" presStyleCnt="1">
        <dgm:presLayoutVars>
          <dgm:chPref val="3"/>
        </dgm:presLayoutVars>
      </dgm:prSet>
      <dgm:spPr/>
      <dgm:t>
        <a:bodyPr/>
        <a:lstStyle/>
        <a:p>
          <a:endParaRPr lang="en-US"/>
        </a:p>
      </dgm:t>
    </dgm:pt>
    <dgm:pt modelId="{EA18DC9D-8CEE-4DD0-9FC2-FB3A1A68C06A}" type="pres">
      <dgm:prSet presAssocID="{E8BB78A0-C071-462A-B957-D579A4CE908C}" presName="hierChild2" presStyleCnt="0"/>
      <dgm:spPr/>
      <dgm:t>
        <a:bodyPr/>
        <a:lstStyle/>
        <a:p>
          <a:endParaRPr lang="en-US"/>
        </a:p>
      </dgm:t>
    </dgm:pt>
    <dgm:pt modelId="{13733FDC-01CE-41DB-A6B7-40D07F190110}" type="pres">
      <dgm:prSet presAssocID="{97BAA803-6DAA-409A-BC20-0A8C2362A8F6}" presName="Name25" presStyleLbl="parChTrans1D2" presStyleIdx="0" presStyleCnt="6"/>
      <dgm:spPr/>
      <dgm:t>
        <a:bodyPr/>
        <a:lstStyle/>
        <a:p>
          <a:endParaRPr lang="en-US"/>
        </a:p>
      </dgm:t>
    </dgm:pt>
    <dgm:pt modelId="{BA8A4B40-5D6E-4260-89A8-1522BA989486}" type="pres">
      <dgm:prSet presAssocID="{97BAA803-6DAA-409A-BC20-0A8C2362A8F6}" presName="connTx" presStyleLbl="parChTrans1D2" presStyleIdx="0" presStyleCnt="6"/>
      <dgm:spPr/>
      <dgm:t>
        <a:bodyPr/>
        <a:lstStyle/>
        <a:p>
          <a:endParaRPr lang="en-US"/>
        </a:p>
      </dgm:t>
    </dgm:pt>
    <dgm:pt modelId="{8AA8EE23-EB49-4AE4-85D1-194823B207EB}" type="pres">
      <dgm:prSet presAssocID="{E716C555-236F-44BE-AFE2-23432B456A79}" presName="Name30" presStyleCnt="0"/>
      <dgm:spPr/>
      <dgm:t>
        <a:bodyPr/>
        <a:lstStyle/>
        <a:p>
          <a:endParaRPr lang="en-US"/>
        </a:p>
      </dgm:t>
    </dgm:pt>
    <dgm:pt modelId="{4F110BA7-343D-4E86-B129-BF14A1F40848}" type="pres">
      <dgm:prSet presAssocID="{E716C555-236F-44BE-AFE2-23432B456A79}" presName="level2Shape" presStyleLbl="node2" presStyleIdx="0" presStyleCnt="6" custLinFactY="12328" custLinFactNeighborX="1291" custLinFactNeighborY="100000"/>
      <dgm:spPr/>
      <dgm:t>
        <a:bodyPr/>
        <a:lstStyle/>
        <a:p>
          <a:endParaRPr lang="en-US"/>
        </a:p>
      </dgm:t>
    </dgm:pt>
    <dgm:pt modelId="{F689F553-8E23-46EE-A1B2-11A35BB56877}" type="pres">
      <dgm:prSet presAssocID="{E716C555-236F-44BE-AFE2-23432B456A79}" presName="hierChild3" presStyleCnt="0"/>
      <dgm:spPr/>
      <dgm:t>
        <a:bodyPr/>
        <a:lstStyle/>
        <a:p>
          <a:endParaRPr lang="en-US"/>
        </a:p>
      </dgm:t>
    </dgm:pt>
    <dgm:pt modelId="{E8619D2F-3B6F-481B-98F3-62514530A73D}" type="pres">
      <dgm:prSet presAssocID="{054C5B59-1FA8-40F1-8171-50584764E2D8}" presName="Name25" presStyleLbl="parChTrans1D3" presStyleIdx="0" presStyleCnt="6"/>
      <dgm:spPr/>
      <dgm:t>
        <a:bodyPr/>
        <a:lstStyle/>
        <a:p>
          <a:endParaRPr lang="en-US"/>
        </a:p>
      </dgm:t>
    </dgm:pt>
    <dgm:pt modelId="{547755CB-5CED-41CD-8682-45417832DB57}" type="pres">
      <dgm:prSet presAssocID="{054C5B59-1FA8-40F1-8171-50584764E2D8}" presName="connTx" presStyleLbl="parChTrans1D3" presStyleIdx="0" presStyleCnt="6"/>
      <dgm:spPr/>
      <dgm:t>
        <a:bodyPr/>
        <a:lstStyle/>
        <a:p>
          <a:endParaRPr lang="en-US"/>
        </a:p>
      </dgm:t>
    </dgm:pt>
    <dgm:pt modelId="{FD93321B-0CBD-4248-916D-4935BEB9AB60}" type="pres">
      <dgm:prSet presAssocID="{4DFF1A02-052A-4A08-8FD6-28EE2ECB9E91}" presName="Name30" presStyleCnt="0"/>
      <dgm:spPr/>
      <dgm:t>
        <a:bodyPr/>
        <a:lstStyle/>
        <a:p>
          <a:endParaRPr lang="en-US"/>
        </a:p>
      </dgm:t>
    </dgm:pt>
    <dgm:pt modelId="{66CB8752-BE2C-4EB0-9CFA-DE35CB814CCE}" type="pres">
      <dgm:prSet presAssocID="{4DFF1A02-052A-4A08-8FD6-28EE2ECB9E91}" presName="level2Shape" presStyleLbl="node3" presStyleIdx="0" presStyleCnt="6" custLinFactY="12328" custLinFactNeighborX="-4519" custLinFactNeighborY="100000"/>
      <dgm:spPr/>
      <dgm:t>
        <a:bodyPr/>
        <a:lstStyle/>
        <a:p>
          <a:endParaRPr lang="en-US"/>
        </a:p>
      </dgm:t>
    </dgm:pt>
    <dgm:pt modelId="{5D490438-BC91-45AE-8ABC-C02D9498B3D6}" type="pres">
      <dgm:prSet presAssocID="{4DFF1A02-052A-4A08-8FD6-28EE2ECB9E91}" presName="hierChild3" presStyleCnt="0"/>
      <dgm:spPr/>
      <dgm:t>
        <a:bodyPr/>
        <a:lstStyle/>
        <a:p>
          <a:endParaRPr lang="en-US"/>
        </a:p>
      </dgm:t>
    </dgm:pt>
    <dgm:pt modelId="{F037CA19-A490-406F-BC94-EB235737FDE7}" type="pres">
      <dgm:prSet presAssocID="{CB4F1470-7DCB-464A-80EB-CABB3546EC47}" presName="Name25" presStyleLbl="parChTrans1D2" presStyleIdx="1" presStyleCnt="6"/>
      <dgm:spPr/>
      <dgm:t>
        <a:bodyPr/>
        <a:lstStyle/>
        <a:p>
          <a:endParaRPr lang="en-US"/>
        </a:p>
      </dgm:t>
    </dgm:pt>
    <dgm:pt modelId="{4F5B3F96-87CE-403D-A196-D0C0516484E4}" type="pres">
      <dgm:prSet presAssocID="{CB4F1470-7DCB-464A-80EB-CABB3546EC47}" presName="connTx" presStyleLbl="parChTrans1D2" presStyleIdx="1" presStyleCnt="6"/>
      <dgm:spPr/>
      <dgm:t>
        <a:bodyPr/>
        <a:lstStyle/>
        <a:p>
          <a:endParaRPr lang="en-US"/>
        </a:p>
      </dgm:t>
    </dgm:pt>
    <dgm:pt modelId="{B6F79ABE-06D8-4D92-9008-BCE25A1C484B}" type="pres">
      <dgm:prSet presAssocID="{0FD744D7-BD8F-4A3D-96F5-6917E6C6C2B9}" presName="Name30" presStyleCnt="0"/>
      <dgm:spPr/>
      <dgm:t>
        <a:bodyPr/>
        <a:lstStyle/>
        <a:p>
          <a:endParaRPr lang="en-US"/>
        </a:p>
      </dgm:t>
    </dgm:pt>
    <dgm:pt modelId="{2BC16A4B-55CB-4520-9966-22463CF8CC9B}" type="pres">
      <dgm:prSet presAssocID="{0FD744D7-BD8F-4A3D-96F5-6917E6C6C2B9}" presName="level2Shape" presStyleLbl="node2" presStyleIdx="1" presStyleCnt="6" custLinFactY="-12974" custLinFactNeighborX="1936" custLinFactNeighborY="-100000"/>
      <dgm:spPr/>
      <dgm:t>
        <a:bodyPr/>
        <a:lstStyle/>
        <a:p>
          <a:endParaRPr lang="en-US"/>
        </a:p>
      </dgm:t>
    </dgm:pt>
    <dgm:pt modelId="{65518ADC-894E-45FA-83F8-81031AB6A7C1}" type="pres">
      <dgm:prSet presAssocID="{0FD744D7-BD8F-4A3D-96F5-6917E6C6C2B9}" presName="hierChild3" presStyleCnt="0"/>
      <dgm:spPr/>
      <dgm:t>
        <a:bodyPr/>
        <a:lstStyle/>
        <a:p>
          <a:endParaRPr lang="en-US"/>
        </a:p>
      </dgm:t>
    </dgm:pt>
    <dgm:pt modelId="{1ABCFF8D-72C9-4AC9-86A9-E0E83C3F083B}" type="pres">
      <dgm:prSet presAssocID="{BF438A20-CD0B-442D-9908-E00E64809A9E}" presName="Name25" presStyleLbl="parChTrans1D3" presStyleIdx="1" presStyleCnt="6"/>
      <dgm:spPr/>
      <dgm:t>
        <a:bodyPr/>
        <a:lstStyle/>
        <a:p>
          <a:endParaRPr lang="en-US"/>
        </a:p>
      </dgm:t>
    </dgm:pt>
    <dgm:pt modelId="{6FAAC60E-B3DA-4836-A7E7-2BC17D7FD8A8}" type="pres">
      <dgm:prSet presAssocID="{BF438A20-CD0B-442D-9908-E00E64809A9E}" presName="connTx" presStyleLbl="parChTrans1D3" presStyleIdx="1" presStyleCnt="6"/>
      <dgm:spPr/>
      <dgm:t>
        <a:bodyPr/>
        <a:lstStyle/>
        <a:p>
          <a:endParaRPr lang="en-US"/>
        </a:p>
      </dgm:t>
    </dgm:pt>
    <dgm:pt modelId="{07CF1666-F3AF-466B-AA00-331D227D3B39}" type="pres">
      <dgm:prSet presAssocID="{B31EF08D-59E7-4023-80C8-022B73240E67}" presName="Name30" presStyleCnt="0"/>
      <dgm:spPr/>
      <dgm:t>
        <a:bodyPr/>
        <a:lstStyle/>
        <a:p>
          <a:endParaRPr lang="en-US"/>
        </a:p>
      </dgm:t>
    </dgm:pt>
    <dgm:pt modelId="{0655AC36-F16B-4E9A-8CA5-F8F1817499A8}" type="pres">
      <dgm:prSet presAssocID="{B31EF08D-59E7-4023-80C8-022B73240E67}" presName="level2Shape" presStyleLbl="node3" presStyleIdx="1" presStyleCnt="6" custLinFactY="-14265" custLinFactNeighborX="-4842" custLinFactNeighborY="-100000"/>
      <dgm:spPr/>
      <dgm:t>
        <a:bodyPr/>
        <a:lstStyle/>
        <a:p>
          <a:endParaRPr lang="en-US"/>
        </a:p>
      </dgm:t>
    </dgm:pt>
    <dgm:pt modelId="{A76CFCC7-2A9F-40E3-98BA-1C04614006F6}" type="pres">
      <dgm:prSet presAssocID="{B31EF08D-59E7-4023-80C8-022B73240E67}" presName="hierChild3" presStyleCnt="0"/>
      <dgm:spPr/>
      <dgm:t>
        <a:bodyPr/>
        <a:lstStyle/>
        <a:p>
          <a:endParaRPr lang="en-US"/>
        </a:p>
      </dgm:t>
    </dgm:pt>
    <dgm:pt modelId="{D394252D-686D-4C30-9D1A-9F4E84B6A301}" type="pres">
      <dgm:prSet presAssocID="{997D6A1E-2EBA-4051-8CC6-FDD7D040E1D2}" presName="Name25" presStyleLbl="parChTrans1D2" presStyleIdx="2" presStyleCnt="6"/>
      <dgm:spPr/>
      <dgm:t>
        <a:bodyPr/>
        <a:lstStyle/>
        <a:p>
          <a:endParaRPr lang="en-US"/>
        </a:p>
      </dgm:t>
    </dgm:pt>
    <dgm:pt modelId="{7F0A8B14-57FF-4B52-A820-DE3DDFD4F868}" type="pres">
      <dgm:prSet presAssocID="{997D6A1E-2EBA-4051-8CC6-FDD7D040E1D2}" presName="connTx" presStyleLbl="parChTrans1D2" presStyleIdx="2" presStyleCnt="6"/>
      <dgm:spPr/>
      <dgm:t>
        <a:bodyPr/>
        <a:lstStyle/>
        <a:p>
          <a:endParaRPr lang="en-US"/>
        </a:p>
      </dgm:t>
    </dgm:pt>
    <dgm:pt modelId="{5AEA977F-AB50-4ED6-980D-FBC4E4EC2A78}" type="pres">
      <dgm:prSet presAssocID="{915675CF-5BFD-470F-81E4-D657D112647E}" presName="Name30" presStyleCnt="0"/>
      <dgm:spPr/>
      <dgm:t>
        <a:bodyPr/>
        <a:lstStyle/>
        <a:p>
          <a:endParaRPr lang="en-US"/>
        </a:p>
      </dgm:t>
    </dgm:pt>
    <dgm:pt modelId="{047FDB67-B19B-4719-975E-7F986C756E04}" type="pres">
      <dgm:prSet presAssocID="{915675CF-5BFD-470F-81E4-D657D112647E}" presName="level2Shape" presStyleLbl="node2" presStyleIdx="2" presStyleCnt="6"/>
      <dgm:spPr/>
      <dgm:t>
        <a:bodyPr/>
        <a:lstStyle/>
        <a:p>
          <a:endParaRPr lang="en-US"/>
        </a:p>
      </dgm:t>
    </dgm:pt>
    <dgm:pt modelId="{D286BE21-DFAC-4DC7-90F0-C8F2BB56B8FF}" type="pres">
      <dgm:prSet presAssocID="{915675CF-5BFD-470F-81E4-D657D112647E}" presName="hierChild3" presStyleCnt="0"/>
      <dgm:spPr/>
      <dgm:t>
        <a:bodyPr/>
        <a:lstStyle/>
        <a:p>
          <a:endParaRPr lang="en-US"/>
        </a:p>
      </dgm:t>
    </dgm:pt>
    <dgm:pt modelId="{F1D4BDE5-14CC-436B-80D1-D9E2AB84E24B}" type="pres">
      <dgm:prSet presAssocID="{AA1D5E2E-7D59-499E-8528-97308FD65A96}" presName="Name25" presStyleLbl="parChTrans1D3" presStyleIdx="2" presStyleCnt="6"/>
      <dgm:spPr/>
      <dgm:t>
        <a:bodyPr/>
        <a:lstStyle/>
        <a:p>
          <a:endParaRPr lang="en-US"/>
        </a:p>
      </dgm:t>
    </dgm:pt>
    <dgm:pt modelId="{42072D19-57BC-42B7-8077-BD1AC11EDDA5}" type="pres">
      <dgm:prSet presAssocID="{AA1D5E2E-7D59-499E-8528-97308FD65A96}" presName="connTx" presStyleLbl="parChTrans1D3" presStyleIdx="2" presStyleCnt="6"/>
      <dgm:spPr/>
      <dgm:t>
        <a:bodyPr/>
        <a:lstStyle/>
        <a:p>
          <a:endParaRPr lang="en-US"/>
        </a:p>
      </dgm:t>
    </dgm:pt>
    <dgm:pt modelId="{ECAED6AD-7BCD-4E59-99CB-33C1090602A6}" type="pres">
      <dgm:prSet presAssocID="{2546ECB7-3A40-4130-9F50-288BFCD1E6B2}" presName="Name30" presStyleCnt="0"/>
      <dgm:spPr/>
      <dgm:t>
        <a:bodyPr/>
        <a:lstStyle/>
        <a:p>
          <a:endParaRPr lang="en-US"/>
        </a:p>
      </dgm:t>
    </dgm:pt>
    <dgm:pt modelId="{4024C09D-E671-4D12-8D32-8F8F0E1E8756}" type="pres">
      <dgm:prSet presAssocID="{2546ECB7-3A40-4130-9F50-288BFCD1E6B2}" presName="level2Shape" presStyleLbl="node3" presStyleIdx="2" presStyleCnt="6"/>
      <dgm:spPr/>
      <dgm:t>
        <a:bodyPr/>
        <a:lstStyle/>
        <a:p>
          <a:endParaRPr lang="en-US"/>
        </a:p>
      </dgm:t>
    </dgm:pt>
    <dgm:pt modelId="{3D4BABB6-DDAB-4171-ABB1-9030FA2AC7C9}" type="pres">
      <dgm:prSet presAssocID="{2546ECB7-3A40-4130-9F50-288BFCD1E6B2}" presName="hierChild3" presStyleCnt="0"/>
      <dgm:spPr/>
      <dgm:t>
        <a:bodyPr/>
        <a:lstStyle/>
        <a:p>
          <a:endParaRPr lang="en-US"/>
        </a:p>
      </dgm:t>
    </dgm:pt>
    <dgm:pt modelId="{C252A99D-DFC4-402B-9E3F-737361E694A9}" type="pres">
      <dgm:prSet presAssocID="{32B39455-455F-4D91-BE4E-E78C385455A9}" presName="Name25" presStyleLbl="parChTrans1D2" presStyleIdx="3" presStyleCnt="6"/>
      <dgm:spPr/>
      <dgm:t>
        <a:bodyPr/>
        <a:lstStyle/>
        <a:p>
          <a:endParaRPr lang="en-US"/>
        </a:p>
      </dgm:t>
    </dgm:pt>
    <dgm:pt modelId="{6060928E-E48B-40CE-9437-41E1A92BE8EE}" type="pres">
      <dgm:prSet presAssocID="{32B39455-455F-4D91-BE4E-E78C385455A9}" presName="connTx" presStyleLbl="parChTrans1D2" presStyleIdx="3" presStyleCnt="6"/>
      <dgm:spPr/>
      <dgm:t>
        <a:bodyPr/>
        <a:lstStyle/>
        <a:p>
          <a:endParaRPr lang="en-US"/>
        </a:p>
      </dgm:t>
    </dgm:pt>
    <dgm:pt modelId="{020DAEC8-3DDD-4594-9D0E-15E850DC31C9}" type="pres">
      <dgm:prSet presAssocID="{A386EFEC-1F4C-42DD-8391-450D9E63B623}" presName="Name30" presStyleCnt="0"/>
      <dgm:spPr/>
      <dgm:t>
        <a:bodyPr/>
        <a:lstStyle/>
        <a:p>
          <a:endParaRPr lang="en-US"/>
        </a:p>
      </dgm:t>
    </dgm:pt>
    <dgm:pt modelId="{63F9F0D6-0904-4741-BC77-221337BCD08A}" type="pres">
      <dgm:prSet presAssocID="{A386EFEC-1F4C-42DD-8391-450D9E63B623}" presName="level2Shape" presStyleLbl="node2" presStyleIdx="3" presStyleCnt="6"/>
      <dgm:spPr/>
      <dgm:t>
        <a:bodyPr/>
        <a:lstStyle/>
        <a:p>
          <a:endParaRPr lang="en-US"/>
        </a:p>
      </dgm:t>
    </dgm:pt>
    <dgm:pt modelId="{362E7E3B-5047-4637-B53E-F1EEE411AD47}" type="pres">
      <dgm:prSet presAssocID="{A386EFEC-1F4C-42DD-8391-450D9E63B623}" presName="hierChild3" presStyleCnt="0"/>
      <dgm:spPr/>
      <dgm:t>
        <a:bodyPr/>
        <a:lstStyle/>
        <a:p>
          <a:endParaRPr lang="en-US"/>
        </a:p>
      </dgm:t>
    </dgm:pt>
    <dgm:pt modelId="{F1C088FA-2519-43D7-B475-D8A558F2A7CF}" type="pres">
      <dgm:prSet presAssocID="{3455A556-8A3D-4B07-993D-8FC2FC777890}" presName="Name25" presStyleLbl="parChTrans1D3" presStyleIdx="3" presStyleCnt="6"/>
      <dgm:spPr/>
      <dgm:t>
        <a:bodyPr/>
        <a:lstStyle/>
        <a:p>
          <a:endParaRPr lang="en-US"/>
        </a:p>
      </dgm:t>
    </dgm:pt>
    <dgm:pt modelId="{8D9E3179-6B1D-4F22-9A90-2994E3206D8E}" type="pres">
      <dgm:prSet presAssocID="{3455A556-8A3D-4B07-993D-8FC2FC777890}" presName="connTx" presStyleLbl="parChTrans1D3" presStyleIdx="3" presStyleCnt="6"/>
      <dgm:spPr/>
      <dgm:t>
        <a:bodyPr/>
        <a:lstStyle/>
        <a:p>
          <a:endParaRPr lang="en-US"/>
        </a:p>
      </dgm:t>
    </dgm:pt>
    <dgm:pt modelId="{F1D5C9FA-414A-408D-AE1B-F72A4E6D6567}" type="pres">
      <dgm:prSet presAssocID="{D9D53730-7235-49D3-A9F4-251F758B90AE}" presName="Name30" presStyleCnt="0"/>
      <dgm:spPr/>
      <dgm:t>
        <a:bodyPr/>
        <a:lstStyle/>
        <a:p>
          <a:endParaRPr lang="en-US"/>
        </a:p>
      </dgm:t>
    </dgm:pt>
    <dgm:pt modelId="{C126821D-F942-4C55-80FC-B6EEC11B6802}" type="pres">
      <dgm:prSet presAssocID="{D9D53730-7235-49D3-A9F4-251F758B90AE}" presName="level2Shape" presStyleLbl="node3" presStyleIdx="3" presStyleCnt="6"/>
      <dgm:spPr/>
      <dgm:t>
        <a:bodyPr/>
        <a:lstStyle/>
        <a:p>
          <a:endParaRPr lang="en-US"/>
        </a:p>
      </dgm:t>
    </dgm:pt>
    <dgm:pt modelId="{8CB9E46C-8B60-4866-9F17-81A0F9C2241A}" type="pres">
      <dgm:prSet presAssocID="{D9D53730-7235-49D3-A9F4-251F758B90AE}" presName="hierChild3" presStyleCnt="0"/>
      <dgm:spPr/>
      <dgm:t>
        <a:bodyPr/>
        <a:lstStyle/>
        <a:p>
          <a:endParaRPr lang="en-US"/>
        </a:p>
      </dgm:t>
    </dgm:pt>
    <dgm:pt modelId="{AF8A2F8C-AC96-4E09-9A98-5604C513B305}" type="pres">
      <dgm:prSet presAssocID="{BEE3C32C-BA8A-4185-B070-612C538E492C}" presName="Name25" presStyleLbl="parChTrans1D2" presStyleIdx="4" presStyleCnt="6"/>
      <dgm:spPr/>
      <dgm:t>
        <a:bodyPr/>
        <a:lstStyle/>
        <a:p>
          <a:endParaRPr lang="en-US"/>
        </a:p>
      </dgm:t>
    </dgm:pt>
    <dgm:pt modelId="{29DE11F3-F7EB-4F7E-843A-1AB3F1E846DA}" type="pres">
      <dgm:prSet presAssocID="{BEE3C32C-BA8A-4185-B070-612C538E492C}" presName="connTx" presStyleLbl="parChTrans1D2" presStyleIdx="4" presStyleCnt="6"/>
      <dgm:spPr/>
      <dgm:t>
        <a:bodyPr/>
        <a:lstStyle/>
        <a:p>
          <a:endParaRPr lang="en-US"/>
        </a:p>
      </dgm:t>
    </dgm:pt>
    <dgm:pt modelId="{48F15D00-6D06-4230-B29E-CE83C1DC6157}" type="pres">
      <dgm:prSet presAssocID="{78F41483-BE31-4E8F-88A1-A12C183D42AA}" presName="Name30" presStyleCnt="0"/>
      <dgm:spPr/>
      <dgm:t>
        <a:bodyPr/>
        <a:lstStyle/>
        <a:p>
          <a:endParaRPr lang="en-US"/>
        </a:p>
      </dgm:t>
    </dgm:pt>
    <dgm:pt modelId="{274CC4B8-7487-4BFA-8050-9A6BFC069444}" type="pres">
      <dgm:prSet presAssocID="{78F41483-BE31-4E8F-88A1-A12C183D42AA}" presName="level2Shape" presStyleLbl="node2" presStyleIdx="4" presStyleCnt="6"/>
      <dgm:spPr/>
      <dgm:t>
        <a:bodyPr/>
        <a:lstStyle/>
        <a:p>
          <a:endParaRPr lang="en-US"/>
        </a:p>
      </dgm:t>
    </dgm:pt>
    <dgm:pt modelId="{BC8502CF-90DD-4BA7-BD51-4FB828EF557D}" type="pres">
      <dgm:prSet presAssocID="{78F41483-BE31-4E8F-88A1-A12C183D42AA}" presName="hierChild3" presStyleCnt="0"/>
      <dgm:spPr/>
      <dgm:t>
        <a:bodyPr/>
        <a:lstStyle/>
        <a:p>
          <a:endParaRPr lang="en-US"/>
        </a:p>
      </dgm:t>
    </dgm:pt>
    <dgm:pt modelId="{D947310C-F743-42D6-ADF5-8EC30FAA8FD8}" type="pres">
      <dgm:prSet presAssocID="{4FA2960A-138A-4564-AC22-4D4281BD7558}" presName="Name25" presStyleLbl="parChTrans1D3" presStyleIdx="4" presStyleCnt="6"/>
      <dgm:spPr/>
      <dgm:t>
        <a:bodyPr/>
        <a:lstStyle/>
        <a:p>
          <a:endParaRPr lang="en-US"/>
        </a:p>
      </dgm:t>
    </dgm:pt>
    <dgm:pt modelId="{3DB4A008-AFB6-454D-8F75-B6DBD68E3CA3}" type="pres">
      <dgm:prSet presAssocID="{4FA2960A-138A-4564-AC22-4D4281BD7558}" presName="connTx" presStyleLbl="parChTrans1D3" presStyleIdx="4" presStyleCnt="6"/>
      <dgm:spPr/>
      <dgm:t>
        <a:bodyPr/>
        <a:lstStyle/>
        <a:p>
          <a:endParaRPr lang="en-US"/>
        </a:p>
      </dgm:t>
    </dgm:pt>
    <dgm:pt modelId="{497655A2-41AD-4D8A-B8A7-7F387BFF1AFE}" type="pres">
      <dgm:prSet presAssocID="{8C29F3AC-89DD-4098-8DCC-C689E529A311}" presName="Name30" presStyleCnt="0"/>
      <dgm:spPr/>
      <dgm:t>
        <a:bodyPr/>
        <a:lstStyle/>
        <a:p>
          <a:endParaRPr lang="en-US"/>
        </a:p>
      </dgm:t>
    </dgm:pt>
    <dgm:pt modelId="{0B006AD5-9D3C-4732-8C0D-717976E4BE51}" type="pres">
      <dgm:prSet presAssocID="{8C29F3AC-89DD-4098-8DCC-C689E529A311}" presName="level2Shape" presStyleLbl="node3" presStyleIdx="4" presStyleCnt="6"/>
      <dgm:spPr/>
      <dgm:t>
        <a:bodyPr/>
        <a:lstStyle/>
        <a:p>
          <a:endParaRPr lang="en-US"/>
        </a:p>
      </dgm:t>
    </dgm:pt>
    <dgm:pt modelId="{0BFBDC9B-ED71-4D23-AF28-49E6694DDB87}" type="pres">
      <dgm:prSet presAssocID="{8C29F3AC-89DD-4098-8DCC-C689E529A311}" presName="hierChild3" presStyleCnt="0"/>
      <dgm:spPr/>
      <dgm:t>
        <a:bodyPr/>
        <a:lstStyle/>
        <a:p>
          <a:endParaRPr lang="en-US"/>
        </a:p>
      </dgm:t>
    </dgm:pt>
    <dgm:pt modelId="{C6B8FA68-6D90-4FA1-BB34-91CF3C77AAA4}" type="pres">
      <dgm:prSet presAssocID="{B63CF8C8-9BAC-4D01-AA48-2EC7E7F9F857}" presName="Name25" presStyleLbl="parChTrans1D2" presStyleIdx="5" presStyleCnt="6"/>
      <dgm:spPr/>
      <dgm:t>
        <a:bodyPr/>
        <a:lstStyle/>
        <a:p>
          <a:endParaRPr lang="en-US"/>
        </a:p>
      </dgm:t>
    </dgm:pt>
    <dgm:pt modelId="{2FDB2DB1-1BAB-4BD0-B575-6B62B8760E5E}" type="pres">
      <dgm:prSet presAssocID="{B63CF8C8-9BAC-4D01-AA48-2EC7E7F9F857}" presName="connTx" presStyleLbl="parChTrans1D2" presStyleIdx="5" presStyleCnt="6"/>
      <dgm:spPr/>
      <dgm:t>
        <a:bodyPr/>
        <a:lstStyle/>
        <a:p>
          <a:endParaRPr lang="en-US"/>
        </a:p>
      </dgm:t>
    </dgm:pt>
    <dgm:pt modelId="{7A0A0ACE-4321-46E7-BA5E-B708A2E2CE46}" type="pres">
      <dgm:prSet presAssocID="{D56347C2-EB59-4611-A123-1C718FB08756}" presName="Name30" presStyleCnt="0"/>
      <dgm:spPr/>
      <dgm:t>
        <a:bodyPr/>
        <a:lstStyle/>
        <a:p>
          <a:endParaRPr lang="en-US"/>
        </a:p>
      </dgm:t>
    </dgm:pt>
    <dgm:pt modelId="{EDFE60D1-975F-4DFE-84A2-C35FD17FFD45}" type="pres">
      <dgm:prSet presAssocID="{D56347C2-EB59-4611-A123-1C718FB08756}" presName="level2Shape" presStyleLbl="node2" presStyleIdx="5" presStyleCnt="6"/>
      <dgm:spPr/>
      <dgm:t>
        <a:bodyPr/>
        <a:lstStyle/>
        <a:p>
          <a:endParaRPr lang="en-US"/>
        </a:p>
      </dgm:t>
    </dgm:pt>
    <dgm:pt modelId="{1CA08E6F-84DA-4DEC-B718-FDCC0868027C}" type="pres">
      <dgm:prSet presAssocID="{D56347C2-EB59-4611-A123-1C718FB08756}" presName="hierChild3" presStyleCnt="0"/>
      <dgm:spPr/>
      <dgm:t>
        <a:bodyPr/>
        <a:lstStyle/>
        <a:p>
          <a:endParaRPr lang="en-US"/>
        </a:p>
      </dgm:t>
    </dgm:pt>
    <dgm:pt modelId="{9A42542D-2250-4AED-AC96-7F743A03AFE2}" type="pres">
      <dgm:prSet presAssocID="{925A02FE-6EE4-4E4E-9A69-CC320BA729E4}" presName="Name25" presStyleLbl="parChTrans1D3" presStyleIdx="5" presStyleCnt="6"/>
      <dgm:spPr/>
      <dgm:t>
        <a:bodyPr/>
        <a:lstStyle/>
        <a:p>
          <a:endParaRPr lang="en-US"/>
        </a:p>
      </dgm:t>
    </dgm:pt>
    <dgm:pt modelId="{B0610838-8FCA-4BFF-8B2F-11966670E4A2}" type="pres">
      <dgm:prSet presAssocID="{925A02FE-6EE4-4E4E-9A69-CC320BA729E4}" presName="connTx" presStyleLbl="parChTrans1D3" presStyleIdx="5" presStyleCnt="6"/>
      <dgm:spPr/>
      <dgm:t>
        <a:bodyPr/>
        <a:lstStyle/>
        <a:p>
          <a:endParaRPr lang="en-US"/>
        </a:p>
      </dgm:t>
    </dgm:pt>
    <dgm:pt modelId="{7BF9BE37-DCF3-4B6C-BE26-8293E3DED9D3}" type="pres">
      <dgm:prSet presAssocID="{A8A06D34-A8F3-43D4-816A-FF5D884A5915}" presName="Name30" presStyleCnt="0"/>
      <dgm:spPr/>
      <dgm:t>
        <a:bodyPr/>
        <a:lstStyle/>
        <a:p>
          <a:endParaRPr lang="en-US"/>
        </a:p>
      </dgm:t>
    </dgm:pt>
    <dgm:pt modelId="{8CC97DE8-1F86-4F1F-9C68-15667761BA60}" type="pres">
      <dgm:prSet presAssocID="{A8A06D34-A8F3-43D4-816A-FF5D884A5915}" presName="level2Shape" presStyleLbl="node3" presStyleIdx="5" presStyleCnt="6"/>
      <dgm:spPr/>
      <dgm:t>
        <a:bodyPr/>
        <a:lstStyle/>
        <a:p>
          <a:endParaRPr lang="en-US"/>
        </a:p>
      </dgm:t>
    </dgm:pt>
    <dgm:pt modelId="{7C9473F2-91BC-45C0-9DE2-DE46055E421D}" type="pres">
      <dgm:prSet presAssocID="{A8A06D34-A8F3-43D4-816A-FF5D884A5915}" presName="hierChild3" presStyleCnt="0"/>
      <dgm:spPr/>
      <dgm:t>
        <a:bodyPr/>
        <a:lstStyle/>
        <a:p>
          <a:endParaRPr lang="en-US"/>
        </a:p>
      </dgm:t>
    </dgm:pt>
    <dgm:pt modelId="{DCF8B828-BF7D-4E44-B80F-930F523C4805}" type="pres">
      <dgm:prSet presAssocID="{DBD11704-C47D-4AFD-8FDC-AB98F06571F7}" presName="bgShapesFlow" presStyleCnt="0"/>
      <dgm:spPr/>
      <dgm:t>
        <a:bodyPr/>
        <a:lstStyle/>
        <a:p>
          <a:endParaRPr lang="en-US"/>
        </a:p>
      </dgm:t>
    </dgm:pt>
  </dgm:ptLst>
  <dgm:cxnLst>
    <dgm:cxn modelId="{85962499-BF5C-4C6A-84DB-6D031914F86A}" type="presOf" srcId="{D56347C2-EB59-4611-A123-1C718FB08756}" destId="{EDFE60D1-975F-4DFE-84A2-C35FD17FFD45}" srcOrd="0" destOrd="0" presId="urn:microsoft.com/office/officeart/2005/8/layout/hierarchy5"/>
    <dgm:cxn modelId="{E963AC07-B691-4F4B-B8FB-B6D10DCABF12}" type="presOf" srcId="{A386EFEC-1F4C-42DD-8391-450D9E63B623}" destId="{63F9F0D6-0904-4741-BC77-221337BCD08A}" srcOrd="0" destOrd="0" presId="urn:microsoft.com/office/officeart/2005/8/layout/hierarchy5"/>
    <dgm:cxn modelId="{24B71E64-C5F2-491F-A564-6AA0155FF170}" type="presOf" srcId="{A8A06D34-A8F3-43D4-816A-FF5D884A5915}" destId="{8CC97DE8-1F86-4F1F-9C68-15667761BA60}" srcOrd="0" destOrd="0" presId="urn:microsoft.com/office/officeart/2005/8/layout/hierarchy5"/>
    <dgm:cxn modelId="{AB912391-DBBB-4A12-AC04-AA6E5E5A1CA0}" type="presOf" srcId="{BF438A20-CD0B-442D-9908-E00E64809A9E}" destId="{6FAAC60E-B3DA-4836-A7E7-2BC17D7FD8A8}" srcOrd="1" destOrd="0" presId="urn:microsoft.com/office/officeart/2005/8/layout/hierarchy5"/>
    <dgm:cxn modelId="{51C1A485-E0BD-4C77-A2FA-5A0570A66B99}" srcId="{78F41483-BE31-4E8F-88A1-A12C183D42AA}" destId="{8C29F3AC-89DD-4098-8DCC-C689E529A311}" srcOrd="0" destOrd="0" parTransId="{4FA2960A-138A-4564-AC22-4D4281BD7558}" sibTransId="{3790F363-F0EB-4FED-8A51-81A8C9B7D211}"/>
    <dgm:cxn modelId="{C8AD077D-E268-445B-BF39-A5096EE5B5B4}" srcId="{E8BB78A0-C071-462A-B957-D579A4CE908C}" destId="{78F41483-BE31-4E8F-88A1-A12C183D42AA}" srcOrd="4" destOrd="0" parTransId="{BEE3C32C-BA8A-4185-B070-612C538E492C}" sibTransId="{4874E10C-F053-490B-ACEA-A174C96BE2CE}"/>
    <dgm:cxn modelId="{BB78648F-3006-4BC9-BB33-19CB69188612}" type="presOf" srcId="{32B39455-455F-4D91-BE4E-E78C385455A9}" destId="{6060928E-E48B-40CE-9437-41E1A92BE8EE}" srcOrd="1" destOrd="0" presId="urn:microsoft.com/office/officeart/2005/8/layout/hierarchy5"/>
    <dgm:cxn modelId="{F2FF7F88-C6EA-4C6A-A1C5-C1E8DF1E9962}" type="presOf" srcId="{2546ECB7-3A40-4130-9F50-288BFCD1E6B2}" destId="{4024C09D-E671-4D12-8D32-8F8F0E1E8756}" srcOrd="0" destOrd="0" presId="urn:microsoft.com/office/officeart/2005/8/layout/hierarchy5"/>
    <dgm:cxn modelId="{E20E8D5F-E614-43ED-8B2B-101543261868}" type="presOf" srcId="{0FD744D7-BD8F-4A3D-96F5-6917E6C6C2B9}" destId="{2BC16A4B-55CB-4520-9966-22463CF8CC9B}" srcOrd="0" destOrd="0" presId="urn:microsoft.com/office/officeart/2005/8/layout/hierarchy5"/>
    <dgm:cxn modelId="{3D41CC5E-B40E-4488-BECD-944CA3059EE5}" srcId="{E8BB78A0-C071-462A-B957-D579A4CE908C}" destId="{915675CF-5BFD-470F-81E4-D657D112647E}" srcOrd="2" destOrd="0" parTransId="{997D6A1E-2EBA-4051-8CC6-FDD7D040E1D2}" sibTransId="{30327A99-433E-4457-8B53-2158609A7C55}"/>
    <dgm:cxn modelId="{87D6F944-047F-4E93-940F-207ED233CF48}" srcId="{E8BB78A0-C071-462A-B957-D579A4CE908C}" destId="{A386EFEC-1F4C-42DD-8391-450D9E63B623}" srcOrd="3" destOrd="0" parTransId="{32B39455-455F-4D91-BE4E-E78C385455A9}" sibTransId="{4FA84FD1-5A27-49A1-817E-8B46E88493B1}"/>
    <dgm:cxn modelId="{78DF28EA-3982-4EC0-BA5F-6F41B3A710A3}" type="presOf" srcId="{3455A556-8A3D-4B07-993D-8FC2FC777890}" destId="{F1C088FA-2519-43D7-B475-D8A558F2A7CF}" srcOrd="0" destOrd="0" presId="urn:microsoft.com/office/officeart/2005/8/layout/hierarchy5"/>
    <dgm:cxn modelId="{CC4A17EB-1356-4922-9FE4-3C66079A476E}" type="presOf" srcId="{B31EF08D-59E7-4023-80C8-022B73240E67}" destId="{0655AC36-F16B-4E9A-8CA5-F8F1817499A8}" srcOrd="0" destOrd="0" presId="urn:microsoft.com/office/officeart/2005/8/layout/hierarchy5"/>
    <dgm:cxn modelId="{8189BFBC-44D8-46C5-ADCB-6726155B501E}" type="presOf" srcId="{4FA2960A-138A-4564-AC22-4D4281BD7558}" destId="{3DB4A008-AFB6-454D-8F75-B6DBD68E3CA3}" srcOrd="1" destOrd="0" presId="urn:microsoft.com/office/officeart/2005/8/layout/hierarchy5"/>
    <dgm:cxn modelId="{6AA2CC85-7D71-4675-8A43-3C24AAB4E754}" type="presOf" srcId="{997D6A1E-2EBA-4051-8CC6-FDD7D040E1D2}" destId="{D394252D-686D-4C30-9D1A-9F4E84B6A301}" srcOrd="0" destOrd="0" presId="urn:microsoft.com/office/officeart/2005/8/layout/hierarchy5"/>
    <dgm:cxn modelId="{60D70129-AF3D-4E5B-85CC-C60A8FFBE201}" type="presOf" srcId="{4DFF1A02-052A-4A08-8FD6-28EE2ECB9E91}" destId="{66CB8752-BE2C-4EB0-9CFA-DE35CB814CCE}" srcOrd="0" destOrd="0" presId="urn:microsoft.com/office/officeart/2005/8/layout/hierarchy5"/>
    <dgm:cxn modelId="{D1329D84-ABB6-43CE-941F-CF2B6901C77B}" srcId="{E8BB78A0-C071-462A-B957-D579A4CE908C}" destId="{E716C555-236F-44BE-AFE2-23432B456A79}" srcOrd="0" destOrd="0" parTransId="{97BAA803-6DAA-409A-BC20-0A8C2362A8F6}" sibTransId="{FB78BEE9-4422-4CAB-B882-AD199473E831}"/>
    <dgm:cxn modelId="{E1B978F1-6522-4FA4-9C65-4071F6F6558B}" srcId="{915675CF-5BFD-470F-81E4-D657D112647E}" destId="{2546ECB7-3A40-4130-9F50-288BFCD1E6B2}" srcOrd="0" destOrd="0" parTransId="{AA1D5E2E-7D59-499E-8528-97308FD65A96}" sibTransId="{CD1F16B2-DCF7-44BE-B6C6-A0DE4E5C3346}"/>
    <dgm:cxn modelId="{E7DC4363-36B4-4252-B564-739C1A35D391}" type="presOf" srcId="{32B39455-455F-4D91-BE4E-E78C385455A9}" destId="{C252A99D-DFC4-402B-9E3F-737361E694A9}" srcOrd="0" destOrd="0" presId="urn:microsoft.com/office/officeart/2005/8/layout/hierarchy5"/>
    <dgm:cxn modelId="{3E4781F7-2382-4498-B1B0-6F45189097B6}" type="presOf" srcId="{97BAA803-6DAA-409A-BC20-0A8C2362A8F6}" destId="{BA8A4B40-5D6E-4260-89A8-1522BA989486}" srcOrd="1" destOrd="0" presId="urn:microsoft.com/office/officeart/2005/8/layout/hierarchy5"/>
    <dgm:cxn modelId="{8FCEE1DB-0444-4936-AC4F-4E1151C63967}" srcId="{D56347C2-EB59-4611-A123-1C718FB08756}" destId="{A8A06D34-A8F3-43D4-816A-FF5D884A5915}" srcOrd="0" destOrd="0" parTransId="{925A02FE-6EE4-4E4E-9A69-CC320BA729E4}" sibTransId="{EA39FC93-B436-43E6-8C84-65425B74F266}"/>
    <dgm:cxn modelId="{1BB7610E-67F6-40FA-BA37-F266FADE2D8D}" type="presOf" srcId="{CB4F1470-7DCB-464A-80EB-CABB3546EC47}" destId="{4F5B3F96-87CE-403D-A196-D0C0516484E4}" srcOrd="1" destOrd="0" presId="urn:microsoft.com/office/officeart/2005/8/layout/hierarchy5"/>
    <dgm:cxn modelId="{9AF07611-D270-4B43-BD38-A4833124685E}" type="presOf" srcId="{BEE3C32C-BA8A-4185-B070-612C538E492C}" destId="{AF8A2F8C-AC96-4E09-9A98-5604C513B305}" srcOrd="0" destOrd="0" presId="urn:microsoft.com/office/officeart/2005/8/layout/hierarchy5"/>
    <dgm:cxn modelId="{80945416-508C-400C-A278-EAE59291E5AF}" type="presOf" srcId="{925A02FE-6EE4-4E4E-9A69-CC320BA729E4}" destId="{B0610838-8FCA-4BFF-8B2F-11966670E4A2}" srcOrd="1" destOrd="0" presId="urn:microsoft.com/office/officeart/2005/8/layout/hierarchy5"/>
    <dgm:cxn modelId="{D7D80487-E36E-4776-9EE9-3D8441A07072}" type="presOf" srcId="{3455A556-8A3D-4B07-993D-8FC2FC777890}" destId="{8D9E3179-6B1D-4F22-9A90-2994E3206D8E}" srcOrd="1" destOrd="0" presId="urn:microsoft.com/office/officeart/2005/8/layout/hierarchy5"/>
    <dgm:cxn modelId="{6A23B582-8B7D-450F-8470-6C9A3913AE5E}" type="presOf" srcId="{B63CF8C8-9BAC-4D01-AA48-2EC7E7F9F857}" destId="{C6B8FA68-6D90-4FA1-BB34-91CF3C77AAA4}" srcOrd="0" destOrd="0" presId="urn:microsoft.com/office/officeart/2005/8/layout/hierarchy5"/>
    <dgm:cxn modelId="{96F5795D-BC9A-4BB3-B160-D42AEB99F009}" type="presOf" srcId="{997D6A1E-2EBA-4051-8CC6-FDD7D040E1D2}" destId="{7F0A8B14-57FF-4B52-A820-DE3DDFD4F868}" srcOrd="1" destOrd="0" presId="urn:microsoft.com/office/officeart/2005/8/layout/hierarchy5"/>
    <dgm:cxn modelId="{7C44E503-4667-4BF0-B015-2DC2DAED3E3E}" type="presOf" srcId="{CB4F1470-7DCB-464A-80EB-CABB3546EC47}" destId="{F037CA19-A490-406F-BC94-EB235737FDE7}" srcOrd="0" destOrd="0" presId="urn:microsoft.com/office/officeart/2005/8/layout/hierarchy5"/>
    <dgm:cxn modelId="{2A59210C-5106-434F-B3BA-9F0A37C4A903}" type="presOf" srcId="{AA1D5E2E-7D59-499E-8528-97308FD65A96}" destId="{F1D4BDE5-14CC-436B-80D1-D9E2AB84E24B}" srcOrd="0" destOrd="0" presId="urn:microsoft.com/office/officeart/2005/8/layout/hierarchy5"/>
    <dgm:cxn modelId="{087D0F40-AC75-4F2D-AA49-1C800C9CE850}" type="presOf" srcId="{D9D53730-7235-49D3-A9F4-251F758B90AE}" destId="{C126821D-F942-4C55-80FC-B6EEC11B6802}" srcOrd="0" destOrd="0" presId="urn:microsoft.com/office/officeart/2005/8/layout/hierarchy5"/>
    <dgm:cxn modelId="{5C5DBE34-0B0D-40C9-A592-0CDF1959B1C8}" srcId="{0FD744D7-BD8F-4A3D-96F5-6917E6C6C2B9}" destId="{B31EF08D-59E7-4023-80C8-022B73240E67}" srcOrd="0" destOrd="0" parTransId="{BF438A20-CD0B-442D-9908-E00E64809A9E}" sibTransId="{A392BC10-FF28-4F2B-90FC-EFA3AE3757BB}"/>
    <dgm:cxn modelId="{0572CD64-587B-4823-BBF6-77F404B14C15}" type="presOf" srcId="{E8BB78A0-C071-462A-B957-D579A4CE908C}" destId="{59481B21-75F1-4639-9D52-F0A1BC4A7719}" srcOrd="0" destOrd="0" presId="urn:microsoft.com/office/officeart/2005/8/layout/hierarchy5"/>
    <dgm:cxn modelId="{4DBE7F73-FD3F-4D2F-A520-4085C96F92C7}" srcId="{E716C555-236F-44BE-AFE2-23432B456A79}" destId="{4DFF1A02-052A-4A08-8FD6-28EE2ECB9E91}" srcOrd="0" destOrd="0" parTransId="{054C5B59-1FA8-40F1-8171-50584764E2D8}" sibTransId="{3264059B-67FA-4452-A33A-D6D3E08FF563}"/>
    <dgm:cxn modelId="{C64E8F83-057D-4255-B243-2EE5BB0294C8}" type="presOf" srcId="{E716C555-236F-44BE-AFE2-23432B456A79}" destId="{4F110BA7-343D-4E86-B129-BF14A1F40848}" srcOrd="0" destOrd="0" presId="urn:microsoft.com/office/officeart/2005/8/layout/hierarchy5"/>
    <dgm:cxn modelId="{D2DE989B-08E0-4975-AF9A-9AE0D615DCD1}" srcId="{DBD11704-C47D-4AFD-8FDC-AB98F06571F7}" destId="{E8BB78A0-C071-462A-B957-D579A4CE908C}" srcOrd="0" destOrd="0" parTransId="{C8E0DCE2-F5A8-417D-82A3-7AD2D8F368CD}" sibTransId="{6F4A99AE-3EEC-4FA2-AA42-07C055A159E6}"/>
    <dgm:cxn modelId="{B1B6603B-CCB3-4BCA-AD10-0BD0B4CE477C}" type="presOf" srcId="{4FA2960A-138A-4564-AC22-4D4281BD7558}" destId="{D947310C-F743-42D6-ADF5-8EC30FAA8FD8}" srcOrd="0" destOrd="0" presId="urn:microsoft.com/office/officeart/2005/8/layout/hierarchy5"/>
    <dgm:cxn modelId="{BD0FC98B-819B-4000-A85F-57E0CE08782A}" type="presOf" srcId="{8C29F3AC-89DD-4098-8DCC-C689E529A311}" destId="{0B006AD5-9D3C-4732-8C0D-717976E4BE51}" srcOrd="0" destOrd="0" presId="urn:microsoft.com/office/officeart/2005/8/layout/hierarchy5"/>
    <dgm:cxn modelId="{B1E47DFE-C345-4226-AAB6-6100AC5C6DFB}" type="presOf" srcId="{97BAA803-6DAA-409A-BC20-0A8C2362A8F6}" destId="{13733FDC-01CE-41DB-A6B7-40D07F190110}" srcOrd="0" destOrd="0" presId="urn:microsoft.com/office/officeart/2005/8/layout/hierarchy5"/>
    <dgm:cxn modelId="{F45C5933-98A6-4DD0-AA4F-BD1B0B7A9F3A}" type="presOf" srcId="{054C5B59-1FA8-40F1-8171-50584764E2D8}" destId="{547755CB-5CED-41CD-8682-45417832DB57}" srcOrd="1" destOrd="0" presId="urn:microsoft.com/office/officeart/2005/8/layout/hierarchy5"/>
    <dgm:cxn modelId="{735E9C14-D24C-49EE-92D6-A6CAC6FE19F6}" srcId="{E8BB78A0-C071-462A-B957-D579A4CE908C}" destId="{D56347C2-EB59-4611-A123-1C718FB08756}" srcOrd="5" destOrd="0" parTransId="{B63CF8C8-9BAC-4D01-AA48-2EC7E7F9F857}" sibTransId="{D9F9E87C-EDFB-46B4-BA53-03E878A4AFCB}"/>
    <dgm:cxn modelId="{AB24D796-7651-429A-9EB8-7D9094BC38C5}" type="presOf" srcId="{925A02FE-6EE4-4E4E-9A69-CC320BA729E4}" destId="{9A42542D-2250-4AED-AC96-7F743A03AFE2}" srcOrd="0" destOrd="0" presId="urn:microsoft.com/office/officeart/2005/8/layout/hierarchy5"/>
    <dgm:cxn modelId="{73DBF0A3-D730-4B7A-A0C6-F2ADA91DB3C5}" type="presOf" srcId="{BEE3C32C-BA8A-4185-B070-612C538E492C}" destId="{29DE11F3-F7EB-4F7E-843A-1AB3F1E846DA}" srcOrd="1" destOrd="0" presId="urn:microsoft.com/office/officeart/2005/8/layout/hierarchy5"/>
    <dgm:cxn modelId="{31FBA723-BA7E-410E-8E08-69555DF812EA}" type="presOf" srcId="{78F41483-BE31-4E8F-88A1-A12C183D42AA}" destId="{274CC4B8-7487-4BFA-8050-9A6BFC069444}" srcOrd="0" destOrd="0" presId="urn:microsoft.com/office/officeart/2005/8/layout/hierarchy5"/>
    <dgm:cxn modelId="{91E1DE80-EE71-4137-991B-30BF57831409}" type="presOf" srcId="{054C5B59-1FA8-40F1-8171-50584764E2D8}" destId="{E8619D2F-3B6F-481B-98F3-62514530A73D}" srcOrd="0" destOrd="0" presId="urn:microsoft.com/office/officeart/2005/8/layout/hierarchy5"/>
    <dgm:cxn modelId="{6A55C8C4-B69E-4DDA-A9EB-235396DC72BA}" type="presOf" srcId="{B63CF8C8-9BAC-4D01-AA48-2EC7E7F9F857}" destId="{2FDB2DB1-1BAB-4BD0-B575-6B62B8760E5E}" srcOrd="1" destOrd="0" presId="urn:microsoft.com/office/officeart/2005/8/layout/hierarchy5"/>
    <dgm:cxn modelId="{040D4B9C-C66D-4C4A-9EA1-6557AEA40BBD}" type="presOf" srcId="{DBD11704-C47D-4AFD-8FDC-AB98F06571F7}" destId="{3649A2EA-275D-4D86-87E5-8CC5858EC645}" srcOrd="0" destOrd="0" presId="urn:microsoft.com/office/officeart/2005/8/layout/hierarchy5"/>
    <dgm:cxn modelId="{410DC796-BD58-4F64-8358-FBAFC00B3462}" type="presOf" srcId="{AA1D5E2E-7D59-499E-8528-97308FD65A96}" destId="{42072D19-57BC-42B7-8077-BD1AC11EDDA5}" srcOrd="1" destOrd="0" presId="urn:microsoft.com/office/officeart/2005/8/layout/hierarchy5"/>
    <dgm:cxn modelId="{A7E7C015-88A5-40F5-BAE4-96C47F3F9EE3}" type="presOf" srcId="{915675CF-5BFD-470F-81E4-D657D112647E}" destId="{047FDB67-B19B-4719-975E-7F986C756E04}" srcOrd="0" destOrd="0" presId="urn:microsoft.com/office/officeart/2005/8/layout/hierarchy5"/>
    <dgm:cxn modelId="{C120645A-F9CA-4D0C-A71F-5CCFD680FB3F}" type="presOf" srcId="{BF438A20-CD0B-442D-9908-E00E64809A9E}" destId="{1ABCFF8D-72C9-4AC9-86A9-E0E83C3F083B}" srcOrd="0" destOrd="0" presId="urn:microsoft.com/office/officeart/2005/8/layout/hierarchy5"/>
    <dgm:cxn modelId="{CD6C34C2-2924-4284-BDC3-6C6A2B001E42}" srcId="{A386EFEC-1F4C-42DD-8391-450D9E63B623}" destId="{D9D53730-7235-49D3-A9F4-251F758B90AE}" srcOrd="0" destOrd="0" parTransId="{3455A556-8A3D-4B07-993D-8FC2FC777890}" sibTransId="{44AD73CE-E3C1-431B-A5FE-E79822BEF5C1}"/>
    <dgm:cxn modelId="{D7358EE6-CEE2-46B2-899E-2C050497CD39}" srcId="{E8BB78A0-C071-462A-B957-D579A4CE908C}" destId="{0FD744D7-BD8F-4A3D-96F5-6917E6C6C2B9}" srcOrd="1" destOrd="0" parTransId="{CB4F1470-7DCB-464A-80EB-CABB3546EC47}" sibTransId="{8323E64E-83D1-4468-8FE5-B01F3C61DC62}"/>
    <dgm:cxn modelId="{327A64D3-3A45-4F29-8B03-B7DC242F5044}" type="presParOf" srcId="{3649A2EA-275D-4D86-87E5-8CC5858EC645}" destId="{A6DD451E-D38D-4B40-A4A6-721B8CEF392E}" srcOrd="0" destOrd="0" presId="urn:microsoft.com/office/officeart/2005/8/layout/hierarchy5"/>
    <dgm:cxn modelId="{09CB072D-9DBB-4532-8D7D-731204E59073}" type="presParOf" srcId="{A6DD451E-D38D-4B40-A4A6-721B8CEF392E}" destId="{131630A6-476C-440E-8E25-CE66BF2035F2}" srcOrd="0" destOrd="0" presId="urn:microsoft.com/office/officeart/2005/8/layout/hierarchy5"/>
    <dgm:cxn modelId="{2035345B-8AE8-4940-96D6-23B244B0B7CD}" type="presParOf" srcId="{131630A6-476C-440E-8E25-CE66BF2035F2}" destId="{5DA23C33-2823-4627-9690-8E6820884720}" srcOrd="0" destOrd="0" presId="urn:microsoft.com/office/officeart/2005/8/layout/hierarchy5"/>
    <dgm:cxn modelId="{643C5A6E-C64B-4EB8-9EC9-B11E55FCC5F6}" type="presParOf" srcId="{5DA23C33-2823-4627-9690-8E6820884720}" destId="{59481B21-75F1-4639-9D52-F0A1BC4A7719}" srcOrd="0" destOrd="0" presId="urn:microsoft.com/office/officeart/2005/8/layout/hierarchy5"/>
    <dgm:cxn modelId="{C8CC1647-217B-45AA-9A98-AFE8B34091D7}" type="presParOf" srcId="{5DA23C33-2823-4627-9690-8E6820884720}" destId="{EA18DC9D-8CEE-4DD0-9FC2-FB3A1A68C06A}" srcOrd="1" destOrd="0" presId="urn:microsoft.com/office/officeart/2005/8/layout/hierarchy5"/>
    <dgm:cxn modelId="{11CC0573-E92B-4109-A653-1B7C78B81EE8}" type="presParOf" srcId="{EA18DC9D-8CEE-4DD0-9FC2-FB3A1A68C06A}" destId="{13733FDC-01CE-41DB-A6B7-40D07F190110}" srcOrd="0" destOrd="0" presId="urn:microsoft.com/office/officeart/2005/8/layout/hierarchy5"/>
    <dgm:cxn modelId="{504F1CFC-FD27-41FB-A863-4C49B5982F9D}" type="presParOf" srcId="{13733FDC-01CE-41DB-A6B7-40D07F190110}" destId="{BA8A4B40-5D6E-4260-89A8-1522BA989486}" srcOrd="0" destOrd="0" presId="urn:microsoft.com/office/officeart/2005/8/layout/hierarchy5"/>
    <dgm:cxn modelId="{6D142704-2F0F-458F-8BA3-0C70AFC2B9D8}" type="presParOf" srcId="{EA18DC9D-8CEE-4DD0-9FC2-FB3A1A68C06A}" destId="{8AA8EE23-EB49-4AE4-85D1-194823B207EB}" srcOrd="1" destOrd="0" presId="urn:microsoft.com/office/officeart/2005/8/layout/hierarchy5"/>
    <dgm:cxn modelId="{B4AB9E85-F111-4848-8CC6-39F63BBB2ED5}" type="presParOf" srcId="{8AA8EE23-EB49-4AE4-85D1-194823B207EB}" destId="{4F110BA7-343D-4E86-B129-BF14A1F40848}" srcOrd="0" destOrd="0" presId="urn:microsoft.com/office/officeart/2005/8/layout/hierarchy5"/>
    <dgm:cxn modelId="{825171E8-18CD-4086-8967-BE29F80ADCCA}" type="presParOf" srcId="{8AA8EE23-EB49-4AE4-85D1-194823B207EB}" destId="{F689F553-8E23-46EE-A1B2-11A35BB56877}" srcOrd="1" destOrd="0" presId="urn:microsoft.com/office/officeart/2005/8/layout/hierarchy5"/>
    <dgm:cxn modelId="{AD5504AB-9C0B-4F01-B88F-6D7618D52145}" type="presParOf" srcId="{F689F553-8E23-46EE-A1B2-11A35BB56877}" destId="{E8619D2F-3B6F-481B-98F3-62514530A73D}" srcOrd="0" destOrd="0" presId="urn:microsoft.com/office/officeart/2005/8/layout/hierarchy5"/>
    <dgm:cxn modelId="{F8F19631-A203-4AAF-B5F6-C77984CB4918}" type="presParOf" srcId="{E8619D2F-3B6F-481B-98F3-62514530A73D}" destId="{547755CB-5CED-41CD-8682-45417832DB57}" srcOrd="0" destOrd="0" presId="urn:microsoft.com/office/officeart/2005/8/layout/hierarchy5"/>
    <dgm:cxn modelId="{D162C36E-E835-470C-81B3-7CA6F00EB0CF}" type="presParOf" srcId="{F689F553-8E23-46EE-A1B2-11A35BB56877}" destId="{FD93321B-0CBD-4248-916D-4935BEB9AB60}" srcOrd="1" destOrd="0" presId="urn:microsoft.com/office/officeart/2005/8/layout/hierarchy5"/>
    <dgm:cxn modelId="{5D83C736-D558-43EE-BDCA-8B9DD8B01305}" type="presParOf" srcId="{FD93321B-0CBD-4248-916D-4935BEB9AB60}" destId="{66CB8752-BE2C-4EB0-9CFA-DE35CB814CCE}" srcOrd="0" destOrd="0" presId="urn:microsoft.com/office/officeart/2005/8/layout/hierarchy5"/>
    <dgm:cxn modelId="{3C5F835B-D505-4FE6-B82A-3E4F853340B5}" type="presParOf" srcId="{FD93321B-0CBD-4248-916D-4935BEB9AB60}" destId="{5D490438-BC91-45AE-8ABC-C02D9498B3D6}" srcOrd="1" destOrd="0" presId="urn:microsoft.com/office/officeart/2005/8/layout/hierarchy5"/>
    <dgm:cxn modelId="{889BC8A4-DACE-4E42-A823-9FEAB43024B1}" type="presParOf" srcId="{EA18DC9D-8CEE-4DD0-9FC2-FB3A1A68C06A}" destId="{F037CA19-A490-406F-BC94-EB235737FDE7}" srcOrd="2" destOrd="0" presId="urn:microsoft.com/office/officeart/2005/8/layout/hierarchy5"/>
    <dgm:cxn modelId="{8146F45A-48BC-49FB-B91B-B39D84819D7A}" type="presParOf" srcId="{F037CA19-A490-406F-BC94-EB235737FDE7}" destId="{4F5B3F96-87CE-403D-A196-D0C0516484E4}" srcOrd="0" destOrd="0" presId="urn:microsoft.com/office/officeart/2005/8/layout/hierarchy5"/>
    <dgm:cxn modelId="{2366725B-1BDF-4E05-AD4D-00A5EFA8076A}" type="presParOf" srcId="{EA18DC9D-8CEE-4DD0-9FC2-FB3A1A68C06A}" destId="{B6F79ABE-06D8-4D92-9008-BCE25A1C484B}" srcOrd="3" destOrd="0" presId="urn:microsoft.com/office/officeart/2005/8/layout/hierarchy5"/>
    <dgm:cxn modelId="{87ACD92B-9412-4C36-B12C-743CD7D2C1DE}" type="presParOf" srcId="{B6F79ABE-06D8-4D92-9008-BCE25A1C484B}" destId="{2BC16A4B-55CB-4520-9966-22463CF8CC9B}" srcOrd="0" destOrd="0" presId="urn:microsoft.com/office/officeart/2005/8/layout/hierarchy5"/>
    <dgm:cxn modelId="{0D2DFCD1-3645-4522-8C21-1C3FB683CB6F}" type="presParOf" srcId="{B6F79ABE-06D8-4D92-9008-BCE25A1C484B}" destId="{65518ADC-894E-45FA-83F8-81031AB6A7C1}" srcOrd="1" destOrd="0" presId="urn:microsoft.com/office/officeart/2005/8/layout/hierarchy5"/>
    <dgm:cxn modelId="{21CD591D-BDE3-496C-8895-C84977A72D3B}" type="presParOf" srcId="{65518ADC-894E-45FA-83F8-81031AB6A7C1}" destId="{1ABCFF8D-72C9-4AC9-86A9-E0E83C3F083B}" srcOrd="0" destOrd="0" presId="urn:microsoft.com/office/officeart/2005/8/layout/hierarchy5"/>
    <dgm:cxn modelId="{EC2FDFAC-465C-4A8F-9D2E-3C4730AD7F54}" type="presParOf" srcId="{1ABCFF8D-72C9-4AC9-86A9-E0E83C3F083B}" destId="{6FAAC60E-B3DA-4836-A7E7-2BC17D7FD8A8}" srcOrd="0" destOrd="0" presId="urn:microsoft.com/office/officeart/2005/8/layout/hierarchy5"/>
    <dgm:cxn modelId="{C73D3975-98E0-4B10-9CC0-35B1BFA19D6B}" type="presParOf" srcId="{65518ADC-894E-45FA-83F8-81031AB6A7C1}" destId="{07CF1666-F3AF-466B-AA00-331D227D3B39}" srcOrd="1" destOrd="0" presId="urn:microsoft.com/office/officeart/2005/8/layout/hierarchy5"/>
    <dgm:cxn modelId="{37F0CAFC-EEE1-4EB7-A6BA-345145D78536}" type="presParOf" srcId="{07CF1666-F3AF-466B-AA00-331D227D3B39}" destId="{0655AC36-F16B-4E9A-8CA5-F8F1817499A8}" srcOrd="0" destOrd="0" presId="urn:microsoft.com/office/officeart/2005/8/layout/hierarchy5"/>
    <dgm:cxn modelId="{1DE95763-EA7B-4CE0-B793-224A6641D0C9}" type="presParOf" srcId="{07CF1666-F3AF-466B-AA00-331D227D3B39}" destId="{A76CFCC7-2A9F-40E3-98BA-1C04614006F6}" srcOrd="1" destOrd="0" presId="urn:microsoft.com/office/officeart/2005/8/layout/hierarchy5"/>
    <dgm:cxn modelId="{76F04330-955C-41A6-8847-C5E2C7C423E7}" type="presParOf" srcId="{EA18DC9D-8CEE-4DD0-9FC2-FB3A1A68C06A}" destId="{D394252D-686D-4C30-9D1A-9F4E84B6A301}" srcOrd="4" destOrd="0" presId="urn:microsoft.com/office/officeart/2005/8/layout/hierarchy5"/>
    <dgm:cxn modelId="{B9DE7A46-3DEF-4ED1-9C95-23C524F81C63}" type="presParOf" srcId="{D394252D-686D-4C30-9D1A-9F4E84B6A301}" destId="{7F0A8B14-57FF-4B52-A820-DE3DDFD4F868}" srcOrd="0" destOrd="0" presId="urn:microsoft.com/office/officeart/2005/8/layout/hierarchy5"/>
    <dgm:cxn modelId="{A298F730-2BC2-443A-BEAD-3D08695760A2}" type="presParOf" srcId="{EA18DC9D-8CEE-4DD0-9FC2-FB3A1A68C06A}" destId="{5AEA977F-AB50-4ED6-980D-FBC4E4EC2A78}" srcOrd="5" destOrd="0" presId="urn:microsoft.com/office/officeart/2005/8/layout/hierarchy5"/>
    <dgm:cxn modelId="{4B78CF7E-64CE-41CA-802B-263769C668C8}" type="presParOf" srcId="{5AEA977F-AB50-4ED6-980D-FBC4E4EC2A78}" destId="{047FDB67-B19B-4719-975E-7F986C756E04}" srcOrd="0" destOrd="0" presId="urn:microsoft.com/office/officeart/2005/8/layout/hierarchy5"/>
    <dgm:cxn modelId="{EB0AB34F-8C31-4071-89F1-FB079A13A980}" type="presParOf" srcId="{5AEA977F-AB50-4ED6-980D-FBC4E4EC2A78}" destId="{D286BE21-DFAC-4DC7-90F0-C8F2BB56B8FF}" srcOrd="1" destOrd="0" presId="urn:microsoft.com/office/officeart/2005/8/layout/hierarchy5"/>
    <dgm:cxn modelId="{4420E996-185E-4C81-BE4E-6BE672D646BC}" type="presParOf" srcId="{D286BE21-DFAC-4DC7-90F0-C8F2BB56B8FF}" destId="{F1D4BDE5-14CC-436B-80D1-D9E2AB84E24B}" srcOrd="0" destOrd="0" presId="urn:microsoft.com/office/officeart/2005/8/layout/hierarchy5"/>
    <dgm:cxn modelId="{BDE40E93-0EC6-4602-8517-6762CF565BA9}" type="presParOf" srcId="{F1D4BDE5-14CC-436B-80D1-D9E2AB84E24B}" destId="{42072D19-57BC-42B7-8077-BD1AC11EDDA5}" srcOrd="0" destOrd="0" presId="urn:microsoft.com/office/officeart/2005/8/layout/hierarchy5"/>
    <dgm:cxn modelId="{B7925E79-8BF8-4984-BBF2-5A9DC92D5A89}" type="presParOf" srcId="{D286BE21-DFAC-4DC7-90F0-C8F2BB56B8FF}" destId="{ECAED6AD-7BCD-4E59-99CB-33C1090602A6}" srcOrd="1" destOrd="0" presId="urn:microsoft.com/office/officeart/2005/8/layout/hierarchy5"/>
    <dgm:cxn modelId="{375BE068-9854-4367-896C-B616A3BE2714}" type="presParOf" srcId="{ECAED6AD-7BCD-4E59-99CB-33C1090602A6}" destId="{4024C09D-E671-4D12-8D32-8F8F0E1E8756}" srcOrd="0" destOrd="0" presId="urn:microsoft.com/office/officeart/2005/8/layout/hierarchy5"/>
    <dgm:cxn modelId="{5B97CF9A-860F-46D8-878A-78B3CB6690D6}" type="presParOf" srcId="{ECAED6AD-7BCD-4E59-99CB-33C1090602A6}" destId="{3D4BABB6-DDAB-4171-ABB1-9030FA2AC7C9}" srcOrd="1" destOrd="0" presId="urn:microsoft.com/office/officeart/2005/8/layout/hierarchy5"/>
    <dgm:cxn modelId="{5B6A9FD8-2D29-42DC-9595-5753F10C842B}" type="presParOf" srcId="{EA18DC9D-8CEE-4DD0-9FC2-FB3A1A68C06A}" destId="{C252A99D-DFC4-402B-9E3F-737361E694A9}" srcOrd="6" destOrd="0" presId="urn:microsoft.com/office/officeart/2005/8/layout/hierarchy5"/>
    <dgm:cxn modelId="{761B6D2A-E7EF-4208-B9EA-0D885E1B08C8}" type="presParOf" srcId="{C252A99D-DFC4-402B-9E3F-737361E694A9}" destId="{6060928E-E48B-40CE-9437-41E1A92BE8EE}" srcOrd="0" destOrd="0" presId="urn:microsoft.com/office/officeart/2005/8/layout/hierarchy5"/>
    <dgm:cxn modelId="{F6CFA9CF-3A83-4FC0-AD2A-758FF384412B}" type="presParOf" srcId="{EA18DC9D-8CEE-4DD0-9FC2-FB3A1A68C06A}" destId="{020DAEC8-3DDD-4594-9D0E-15E850DC31C9}" srcOrd="7" destOrd="0" presId="urn:microsoft.com/office/officeart/2005/8/layout/hierarchy5"/>
    <dgm:cxn modelId="{6043AD5D-1229-44CA-85FE-7ED20ACF6107}" type="presParOf" srcId="{020DAEC8-3DDD-4594-9D0E-15E850DC31C9}" destId="{63F9F0D6-0904-4741-BC77-221337BCD08A}" srcOrd="0" destOrd="0" presId="urn:microsoft.com/office/officeart/2005/8/layout/hierarchy5"/>
    <dgm:cxn modelId="{C4C5161A-0926-4107-A2E5-F42F9EBD4B43}" type="presParOf" srcId="{020DAEC8-3DDD-4594-9D0E-15E850DC31C9}" destId="{362E7E3B-5047-4637-B53E-F1EEE411AD47}" srcOrd="1" destOrd="0" presId="urn:microsoft.com/office/officeart/2005/8/layout/hierarchy5"/>
    <dgm:cxn modelId="{0837B6D8-6852-4B30-87E9-9D4DDCFF9E0B}" type="presParOf" srcId="{362E7E3B-5047-4637-B53E-F1EEE411AD47}" destId="{F1C088FA-2519-43D7-B475-D8A558F2A7CF}" srcOrd="0" destOrd="0" presId="urn:microsoft.com/office/officeart/2005/8/layout/hierarchy5"/>
    <dgm:cxn modelId="{A6641FDC-17C5-4536-9A96-F9AD7CD125E5}" type="presParOf" srcId="{F1C088FA-2519-43D7-B475-D8A558F2A7CF}" destId="{8D9E3179-6B1D-4F22-9A90-2994E3206D8E}" srcOrd="0" destOrd="0" presId="urn:microsoft.com/office/officeart/2005/8/layout/hierarchy5"/>
    <dgm:cxn modelId="{13101B13-015C-44B2-BFE9-0D7F0E3C18D9}" type="presParOf" srcId="{362E7E3B-5047-4637-B53E-F1EEE411AD47}" destId="{F1D5C9FA-414A-408D-AE1B-F72A4E6D6567}" srcOrd="1" destOrd="0" presId="urn:microsoft.com/office/officeart/2005/8/layout/hierarchy5"/>
    <dgm:cxn modelId="{C1D87B99-DB8F-4691-B922-7804E943FBBD}" type="presParOf" srcId="{F1D5C9FA-414A-408D-AE1B-F72A4E6D6567}" destId="{C126821D-F942-4C55-80FC-B6EEC11B6802}" srcOrd="0" destOrd="0" presId="urn:microsoft.com/office/officeart/2005/8/layout/hierarchy5"/>
    <dgm:cxn modelId="{AAABB922-EAD1-4C58-A485-78D55889AAD7}" type="presParOf" srcId="{F1D5C9FA-414A-408D-AE1B-F72A4E6D6567}" destId="{8CB9E46C-8B60-4866-9F17-81A0F9C2241A}" srcOrd="1" destOrd="0" presId="urn:microsoft.com/office/officeart/2005/8/layout/hierarchy5"/>
    <dgm:cxn modelId="{55EC3F55-AFF1-4350-99A9-F842D24EE75C}" type="presParOf" srcId="{EA18DC9D-8CEE-4DD0-9FC2-FB3A1A68C06A}" destId="{AF8A2F8C-AC96-4E09-9A98-5604C513B305}" srcOrd="8" destOrd="0" presId="urn:microsoft.com/office/officeart/2005/8/layout/hierarchy5"/>
    <dgm:cxn modelId="{88FF800C-0247-4882-ACC0-65A49CF4E93D}" type="presParOf" srcId="{AF8A2F8C-AC96-4E09-9A98-5604C513B305}" destId="{29DE11F3-F7EB-4F7E-843A-1AB3F1E846DA}" srcOrd="0" destOrd="0" presId="urn:microsoft.com/office/officeart/2005/8/layout/hierarchy5"/>
    <dgm:cxn modelId="{E7D3C24C-6597-4412-BBC8-D92B399CB033}" type="presParOf" srcId="{EA18DC9D-8CEE-4DD0-9FC2-FB3A1A68C06A}" destId="{48F15D00-6D06-4230-B29E-CE83C1DC6157}" srcOrd="9" destOrd="0" presId="urn:microsoft.com/office/officeart/2005/8/layout/hierarchy5"/>
    <dgm:cxn modelId="{6E02A7FA-0091-4658-B145-92377C40997A}" type="presParOf" srcId="{48F15D00-6D06-4230-B29E-CE83C1DC6157}" destId="{274CC4B8-7487-4BFA-8050-9A6BFC069444}" srcOrd="0" destOrd="0" presId="urn:microsoft.com/office/officeart/2005/8/layout/hierarchy5"/>
    <dgm:cxn modelId="{0737B0C5-3F64-44D0-B205-A72A4B6724E0}" type="presParOf" srcId="{48F15D00-6D06-4230-B29E-CE83C1DC6157}" destId="{BC8502CF-90DD-4BA7-BD51-4FB828EF557D}" srcOrd="1" destOrd="0" presId="urn:microsoft.com/office/officeart/2005/8/layout/hierarchy5"/>
    <dgm:cxn modelId="{4D517C55-9CE2-41EF-9C7A-02470076E40C}" type="presParOf" srcId="{BC8502CF-90DD-4BA7-BD51-4FB828EF557D}" destId="{D947310C-F743-42D6-ADF5-8EC30FAA8FD8}" srcOrd="0" destOrd="0" presId="urn:microsoft.com/office/officeart/2005/8/layout/hierarchy5"/>
    <dgm:cxn modelId="{3E75F75D-7DCC-4678-881E-99EC94D0B58B}" type="presParOf" srcId="{D947310C-F743-42D6-ADF5-8EC30FAA8FD8}" destId="{3DB4A008-AFB6-454D-8F75-B6DBD68E3CA3}" srcOrd="0" destOrd="0" presId="urn:microsoft.com/office/officeart/2005/8/layout/hierarchy5"/>
    <dgm:cxn modelId="{73F36AD1-8A99-4F07-9531-B6EF75CAB9E5}" type="presParOf" srcId="{BC8502CF-90DD-4BA7-BD51-4FB828EF557D}" destId="{497655A2-41AD-4D8A-B8A7-7F387BFF1AFE}" srcOrd="1" destOrd="0" presId="urn:microsoft.com/office/officeart/2005/8/layout/hierarchy5"/>
    <dgm:cxn modelId="{9689D11C-7948-4B38-BA40-82558059BADC}" type="presParOf" srcId="{497655A2-41AD-4D8A-B8A7-7F387BFF1AFE}" destId="{0B006AD5-9D3C-4732-8C0D-717976E4BE51}" srcOrd="0" destOrd="0" presId="urn:microsoft.com/office/officeart/2005/8/layout/hierarchy5"/>
    <dgm:cxn modelId="{6350EC6A-E3C4-4740-AE6F-C2798D8B0123}" type="presParOf" srcId="{497655A2-41AD-4D8A-B8A7-7F387BFF1AFE}" destId="{0BFBDC9B-ED71-4D23-AF28-49E6694DDB87}" srcOrd="1" destOrd="0" presId="urn:microsoft.com/office/officeart/2005/8/layout/hierarchy5"/>
    <dgm:cxn modelId="{CEEDCE3C-D4B7-4E4D-B823-39C55241EA4A}" type="presParOf" srcId="{EA18DC9D-8CEE-4DD0-9FC2-FB3A1A68C06A}" destId="{C6B8FA68-6D90-4FA1-BB34-91CF3C77AAA4}" srcOrd="10" destOrd="0" presId="urn:microsoft.com/office/officeart/2005/8/layout/hierarchy5"/>
    <dgm:cxn modelId="{63B932C3-5533-459B-8A12-73C2DF556C6D}" type="presParOf" srcId="{C6B8FA68-6D90-4FA1-BB34-91CF3C77AAA4}" destId="{2FDB2DB1-1BAB-4BD0-B575-6B62B8760E5E}" srcOrd="0" destOrd="0" presId="urn:microsoft.com/office/officeart/2005/8/layout/hierarchy5"/>
    <dgm:cxn modelId="{A574E8F1-77D4-4884-93A5-B57C5C0E5C92}" type="presParOf" srcId="{EA18DC9D-8CEE-4DD0-9FC2-FB3A1A68C06A}" destId="{7A0A0ACE-4321-46E7-BA5E-B708A2E2CE46}" srcOrd="11" destOrd="0" presId="urn:microsoft.com/office/officeart/2005/8/layout/hierarchy5"/>
    <dgm:cxn modelId="{E4AD5FF7-CA2A-4429-9C2B-773EE449627C}" type="presParOf" srcId="{7A0A0ACE-4321-46E7-BA5E-B708A2E2CE46}" destId="{EDFE60D1-975F-4DFE-84A2-C35FD17FFD45}" srcOrd="0" destOrd="0" presId="urn:microsoft.com/office/officeart/2005/8/layout/hierarchy5"/>
    <dgm:cxn modelId="{8C63D6A0-2AA3-4EC5-9F7F-45871E4A2AA5}" type="presParOf" srcId="{7A0A0ACE-4321-46E7-BA5E-B708A2E2CE46}" destId="{1CA08E6F-84DA-4DEC-B718-FDCC0868027C}" srcOrd="1" destOrd="0" presId="urn:microsoft.com/office/officeart/2005/8/layout/hierarchy5"/>
    <dgm:cxn modelId="{41DC5138-5FE6-4E62-B34D-0423A44B23CE}" type="presParOf" srcId="{1CA08E6F-84DA-4DEC-B718-FDCC0868027C}" destId="{9A42542D-2250-4AED-AC96-7F743A03AFE2}" srcOrd="0" destOrd="0" presId="urn:microsoft.com/office/officeart/2005/8/layout/hierarchy5"/>
    <dgm:cxn modelId="{F4F64D51-603A-4B93-BE8E-3571EBB57FB2}" type="presParOf" srcId="{9A42542D-2250-4AED-AC96-7F743A03AFE2}" destId="{B0610838-8FCA-4BFF-8B2F-11966670E4A2}" srcOrd="0" destOrd="0" presId="urn:microsoft.com/office/officeart/2005/8/layout/hierarchy5"/>
    <dgm:cxn modelId="{200424E3-0D1D-456D-AB3A-0EEEC4A22330}" type="presParOf" srcId="{1CA08E6F-84DA-4DEC-B718-FDCC0868027C}" destId="{7BF9BE37-DCF3-4B6C-BE26-8293E3DED9D3}" srcOrd="1" destOrd="0" presId="urn:microsoft.com/office/officeart/2005/8/layout/hierarchy5"/>
    <dgm:cxn modelId="{B3F28008-77F4-478B-AD46-14C97D2B4E57}" type="presParOf" srcId="{7BF9BE37-DCF3-4B6C-BE26-8293E3DED9D3}" destId="{8CC97DE8-1F86-4F1F-9C68-15667761BA60}" srcOrd="0" destOrd="0" presId="urn:microsoft.com/office/officeart/2005/8/layout/hierarchy5"/>
    <dgm:cxn modelId="{DBD7A117-546D-41AD-86B2-05B41EA0C389}" type="presParOf" srcId="{7BF9BE37-DCF3-4B6C-BE26-8293E3DED9D3}" destId="{7C9473F2-91BC-45C0-9DE2-DE46055E421D}" srcOrd="1" destOrd="0" presId="urn:microsoft.com/office/officeart/2005/8/layout/hierarchy5"/>
    <dgm:cxn modelId="{5DEBBA7F-23E0-41A2-B4FC-20BC1548ECC7}" type="presParOf" srcId="{3649A2EA-275D-4D86-87E5-8CC5858EC645}" destId="{DCF8B828-BF7D-4E44-B80F-930F523C4805}"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AE9150A-E415-486D-B9BC-2ACF8F8B5397}" type="doc">
      <dgm:prSet loTypeId="urn:microsoft.com/office/officeart/2005/8/layout/hierarchy2" loCatId="hierarchy" qsTypeId="urn:microsoft.com/office/officeart/2005/8/quickstyle/simple2" qsCatId="simple" csTypeId="urn:microsoft.com/office/officeart/2005/8/colors/accent1_2" csCatId="accent1" phldr="1"/>
      <dgm:spPr/>
      <dgm:t>
        <a:bodyPr/>
        <a:lstStyle/>
        <a:p>
          <a:endParaRPr lang="en-US"/>
        </a:p>
      </dgm:t>
    </dgm:pt>
    <dgm:pt modelId="{01EC2928-8B49-4891-9DFB-2FC4998874C9}">
      <dgm:prSet phldrT="[Text]" custT="1"/>
      <dgm:spPr>
        <a:blipFill rotWithShape="0">
          <a:blip xmlns:r="http://schemas.openxmlformats.org/officeDocument/2006/relationships" r:embed="rId1"/>
          <a:stretch>
            <a:fillRect/>
          </a:stretch>
        </a:blipFill>
      </dgm:spPr>
      <dgm:t>
        <a:bodyPr/>
        <a:lstStyle/>
        <a:p>
          <a:r>
            <a:rPr lang="en-US" sz="1400" b="1" dirty="0" smtClean="0">
              <a:solidFill>
                <a:schemeClr val="tx1"/>
              </a:solidFill>
              <a:effectLst>
                <a:outerShdw blurRad="38100" dist="38100" dir="2700000" algn="tl">
                  <a:srgbClr val="000000">
                    <a:alpha val="43137"/>
                  </a:srgbClr>
                </a:outerShdw>
              </a:effectLst>
            </a:rPr>
            <a:t>GAS SAMPLE</a:t>
          </a:r>
          <a:endParaRPr lang="en-US" sz="1400" b="1" dirty="0">
            <a:solidFill>
              <a:schemeClr val="tx1"/>
            </a:solidFill>
            <a:effectLst>
              <a:outerShdw blurRad="38100" dist="38100" dir="2700000" algn="tl">
                <a:srgbClr val="000000">
                  <a:alpha val="43137"/>
                </a:srgbClr>
              </a:outerShdw>
            </a:effectLst>
          </a:endParaRPr>
        </a:p>
      </dgm:t>
    </dgm:pt>
    <dgm:pt modelId="{00D335C8-2ABF-41A7-860C-109E13D7FCD3}" type="parTrans" cxnId="{4A5E1727-DB7C-4A83-8E36-7F84A6D95360}">
      <dgm:prSet/>
      <dgm:spPr/>
      <dgm:t>
        <a:bodyPr/>
        <a:lstStyle/>
        <a:p>
          <a:endParaRPr lang="en-US"/>
        </a:p>
      </dgm:t>
    </dgm:pt>
    <dgm:pt modelId="{16AEEAA9-6A0B-46F5-8A67-EB30608DB167}" type="sibTrans" cxnId="{4A5E1727-DB7C-4A83-8E36-7F84A6D95360}">
      <dgm:prSet/>
      <dgm:spPr/>
      <dgm:t>
        <a:bodyPr/>
        <a:lstStyle/>
        <a:p>
          <a:endParaRPr lang="en-US"/>
        </a:p>
      </dgm:t>
    </dgm:pt>
    <dgm:pt modelId="{61171F37-C3AF-4306-BD9E-0D6368EABE38}">
      <dgm:prSet phldrT="[Text]"/>
      <dgm:spPr/>
      <dgm:t>
        <a:bodyPr/>
        <a:lstStyle/>
        <a:p>
          <a:r>
            <a:rPr lang="en-US" dirty="0" smtClean="0"/>
            <a:t>PI: Sharma</a:t>
          </a:r>
        </a:p>
        <a:p>
          <a:r>
            <a:rPr lang="en-US" dirty="0" smtClean="0"/>
            <a:t>( WVU)  </a:t>
          </a:r>
          <a:endParaRPr lang="en-US" dirty="0"/>
        </a:p>
      </dgm:t>
    </dgm:pt>
    <dgm:pt modelId="{427E41DA-9DA0-43DA-A9EB-1E9C275EB362}" type="parTrans" cxnId="{96710C94-7A87-4290-B646-6C836820CD4C}">
      <dgm:prSet/>
      <dgm:spPr/>
      <dgm:t>
        <a:bodyPr/>
        <a:lstStyle/>
        <a:p>
          <a:endParaRPr lang="en-US"/>
        </a:p>
      </dgm:t>
    </dgm:pt>
    <dgm:pt modelId="{356B920C-47DA-4EBB-B208-2B4161DC024C}" type="sibTrans" cxnId="{96710C94-7A87-4290-B646-6C836820CD4C}">
      <dgm:prSet/>
      <dgm:spPr/>
      <dgm:t>
        <a:bodyPr/>
        <a:lstStyle/>
        <a:p>
          <a:endParaRPr lang="en-US"/>
        </a:p>
      </dgm:t>
    </dgm:pt>
    <dgm:pt modelId="{CFD52F3A-D17B-4ACF-87B3-850FB87747A3}">
      <dgm:prSet phldrT="[Text]"/>
      <dgm:spPr/>
      <dgm:t>
        <a:bodyPr/>
        <a:lstStyle/>
        <a:p>
          <a:r>
            <a:rPr lang="en-US" dirty="0" smtClean="0"/>
            <a:t>C,H isotope composition of methane, ethane, </a:t>
          </a:r>
          <a:r>
            <a:rPr lang="en-US" baseline="0" dirty="0" smtClean="0"/>
            <a:t>CO</a:t>
          </a:r>
          <a:r>
            <a:rPr lang="en-US" baseline="-25000" dirty="0" smtClean="0"/>
            <a:t>2</a:t>
          </a:r>
          <a:endParaRPr lang="en-US" baseline="-25000" dirty="0"/>
        </a:p>
      </dgm:t>
    </dgm:pt>
    <dgm:pt modelId="{B76A7675-9081-44CF-B987-E29A8187B213}" type="parTrans" cxnId="{027AF388-9F76-4EBF-A3FA-A68939F462BF}">
      <dgm:prSet/>
      <dgm:spPr/>
      <dgm:t>
        <a:bodyPr/>
        <a:lstStyle/>
        <a:p>
          <a:endParaRPr lang="en-US"/>
        </a:p>
      </dgm:t>
    </dgm:pt>
    <dgm:pt modelId="{1553E7B0-9D43-4FAA-BA2C-04D8BC4C12DF}" type="sibTrans" cxnId="{027AF388-9F76-4EBF-A3FA-A68939F462BF}">
      <dgm:prSet/>
      <dgm:spPr/>
      <dgm:t>
        <a:bodyPr/>
        <a:lstStyle/>
        <a:p>
          <a:endParaRPr lang="en-US"/>
        </a:p>
      </dgm:t>
    </dgm:pt>
    <dgm:pt modelId="{DEB49B84-4A42-4B0C-9407-7C8A6751F6EE}">
      <dgm:prSet phldrT="[Text]"/>
      <dgm:spPr/>
      <dgm:t>
        <a:bodyPr/>
        <a:lstStyle/>
        <a:p>
          <a:r>
            <a:rPr lang="en-US" dirty="0" smtClean="0"/>
            <a:t>PI :DARRAH </a:t>
          </a:r>
        </a:p>
        <a:p>
          <a:r>
            <a:rPr lang="en-US" dirty="0" smtClean="0"/>
            <a:t>(OSU)</a:t>
          </a:r>
          <a:endParaRPr lang="en-US" dirty="0"/>
        </a:p>
      </dgm:t>
    </dgm:pt>
    <dgm:pt modelId="{291EBAA2-3664-4BF8-873C-4107E7CCCAFB}" type="parTrans" cxnId="{25ACCE04-DC51-4ADC-8BE5-DA63E58A8D25}">
      <dgm:prSet/>
      <dgm:spPr/>
      <dgm:t>
        <a:bodyPr/>
        <a:lstStyle/>
        <a:p>
          <a:endParaRPr lang="en-US"/>
        </a:p>
      </dgm:t>
    </dgm:pt>
    <dgm:pt modelId="{7984FA69-4D4F-4E80-BD6E-B7888382F389}" type="sibTrans" cxnId="{25ACCE04-DC51-4ADC-8BE5-DA63E58A8D25}">
      <dgm:prSet/>
      <dgm:spPr/>
      <dgm:t>
        <a:bodyPr/>
        <a:lstStyle/>
        <a:p>
          <a:endParaRPr lang="en-US"/>
        </a:p>
      </dgm:t>
    </dgm:pt>
    <dgm:pt modelId="{6192A71D-EBC8-4B6E-A4F9-861E3554C5AA}">
      <dgm:prSet phldrT="[Text]"/>
      <dgm:spPr/>
      <dgm:t>
        <a:bodyPr/>
        <a:lstStyle/>
        <a:p>
          <a:r>
            <a:rPr lang="en-US" dirty="0" smtClean="0"/>
            <a:t>Noble gas isotopes</a:t>
          </a:r>
          <a:endParaRPr lang="en-US" dirty="0"/>
        </a:p>
      </dgm:t>
    </dgm:pt>
    <dgm:pt modelId="{C635FD17-9551-4B0C-9A58-2783BF785431}" type="parTrans" cxnId="{ECC23D26-9FAA-4D26-A449-F5400CEFF265}">
      <dgm:prSet/>
      <dgm:spPr/>
      <dgm:t>
        <a:bodyPr/>
        <a:lstStyle/>
        <a:p>
          <a:endParaRPr lang="en-US"/>
        </a:p>
      </dgm:t>
    </dgm:pt>
    <dgm:pt modelId="{C446E1C5-C220-4BB7-8B17-B75F76154634}" type="sibTrans" cxnId="{ECC23D26-9FAA-4D26-A449-F5400CEFF265}">
      <dgm:prSet/>
      <dgm:spPr/>
      <dgm:t>
        <a:bodyPr/>
        <a:lstStyle/>
        <a:p>
          <a:endParaRPr lang="en-US"/>
        </a:p>
      </dgm:t>
    </dgm:pt>
    <dgm:pt modelId="{51AC5C83-CC5D-4E63-9BED-284AC7114F63}" type="pres">
      <dgm:prSet presAssocID="{8AE9150A-E415-486D-B9BC-2ACF8F8B5397}" presName="diagram" presStyleCnt="0">
        <dgm:presLayoutVars>
          <dgm:chPref val="1"/>
          <dgm:dir/>
          <dgm:animOne val="branch"/>
          <dgm:animLvl val="lvl"/>
          <dgm:resizeHandles val="exact"/>
        </dgm:presLayoutVars>
      </dgm:prSet>
      <dgm:spPr/>
      <dgm:t>
        <a:bodyPr/>
        <a:lstStyle/>
        <a:p>
          <a:endParaRPr lang="en-US"/>
        </a:p>
      </dgm:t>
    </dgm:pt>
    <dgm:pt modelId="{E3A94711-F880-4E45-A255-98ADD3645B31}" type="pres">
      <dgm:prSet presAssocID="{01EC2928-8B49-4891-9DFB-2FC4998874C9}" presName="root1" presStyleCnt="0"/>
      <dgm:spPr/>
    </dgm:pt>
    <dgm:pt modelId="{6F737077-B0CF-47EA-AE9C-720454BFBD69}" type="pres">
      <dgm:prSet presAssocID="{01EC2928-8B49-4891-9DFB-2FC4998874C9}" presName="LevelOneTextNode" presStyleLbl="node0" presStyleIdx="0" presStyleCnt="1" custScaleX="198100" custScaleY="207257" custLinFactNeighborX="10549" custLinFactNeighborY="-3776">
        <dgm:presLayoutVars>
          <dgm:chPref val="3"/>
        </dgm:presLayoutVars>
      </dgm:prSet>
      <dgm:spPr/>
      <dgm:t>
        <a:bodyPr/>
        <a:lstStyle/>
        <a:p>
          <a:endParaRPr lang="en-US"/>
        </a:p>
      </dgm:t>
    </dgm:pt>
    <dgm:pt modelId="{7AC189A4-5F4C-4E82-B20F-30E11992F80E}" type="pres">
      <dgm:prSet presAssocID="{01EC2928-8B49-4891-9DFB-2FC4998874C9}" presName="level2hierChild" presStyleCnt="0"/>
      <dgm:spPr/>
    </dgm:pt>
    <dgm:pt modelId="{32F704A6-F183-4DA5-89E4-0C46A5624804}" type="pres">
      <dgm:prSet presAssocID="{427E41DA-9DA0-43DA-A9EB-1E9C275EB362}" presName="conn2-1" presStyleLbl="parChTrans1D2" presStyleIdx="0" presStyleCnt="2"/>
      <dgm:spPr/>
      <dgm:t>
        <a:bodyPr/>
        <a:lstStyle/>
        <a:p>
          <a:endParaRPr lang="en-US"/>
        </a:p>
      </dgm:t>
    </dgm:pt>
    <dgm:pt modelId="{F1A3F953-6E99-4FCE-829E-A99DF6BFC897}" type="pres">
      <dgm:prSet presAssocID="{427E41DA-9DA0-43DA-A9EB-1E9C275EB362}" presName="connTx" presStyleLbl="parChTrans1D2" presStyleIdx="0" presStyleCnt="2"/>
      <dgm:spPr/>
      <dgm:t>
        <a:bodyPr/>
        <a:lstStyle/>
        <a:p>
          <a:endParaRPr lang="en-US"/>
        </a:p>
      </dgm:t>
    </dgm:pt>
    <dgm:pt modelId="{D0693BD2-7D45-4E29-9DAE-0E9C3BEE0D65}" type="pres">
      <dgm:prSet presAssocID="{61171F37-C3AF-4306-BD9E-0D6368EABE38}" presName="root2" presStyleCnt="0"/>
      <dgm:spPr/>
    </dgm:pt>
    <dgm:pt modelId="{451B7F00-F61B-4E80-B01F-A4B0C396B5D5}" type="pres">
      <dgm:prSet presAssocID="{61171F37-C3AF-4306-BD9E-0D6368EABE38}" presName="LevelTwoTextNode" presStyleLbl="node2" presStyleIdx="0" presStyleCnt="2">
        <dgm:presLayoutVars>
          <dgm:chPref val="3"/>
        </dgm:presLayoutVars>
      </dgm:prSet>
      <dgm:spPr/>
      <dgm:t>
        <a:bodyPr/>
        <a:lstStyle/>
        <a:p>
          <a:endParaRPr lang="en-US"/>
        </a:p>
      </dgm:t>
    </dgm:pt>
    <dgm:pt modelId="{463ABE1C-A80A-421F-A550-DF42C0F9BA9C}" type="pres">
      <dgm:prSet presAssocID="{61171F37-C3AF-4306-BD9E-0D6368EABE38}" presName="level3hierChild" presStyleCnt="0"/>
      <dgm:spPr/>
    </dgm:pt>
    <dgm:pt modelId="{5E2E34D1-2F60-4696-9F83-6D524A8CCB4E}" type="pres">
      <dgm:prSet presAssocID="{B76A7675-9081-44CF-B987-E29A8187B213}" presName="conn2-1" presStyleLbl="parChTrans1D3" presStyleIdx="0" presStyleCnt="2"/>
      <dgm:spPr/>
      <dgm:t>
        <a:bodyPr/>
        <a:lstStyle/>
        <a:p>
          <a:endParaRPr lang="en-US"/>
        </a:p>
      </dgm:t>
    </dgm:pt>
    <dgm:pt modelId="{CE75582C-C18E-4ADA-A549-03380FB9FF97}" type="pres">
      <dgm:prSet presAssocID="{B76A7675-9081-44CF-B987-E29A8187B213}" presName="connTx" presStyleLbl="parChTrans1D3" presStyleIdx="0" presStyleCnt="2"/>
      <dgm:spPr/>
      <dgm:t>
        <a:bodyPr/>
        <a:lstStyle/>
        <a:p>
          <a:endParaRPr lang="en-US"/>
        </a:p>
      </dgm:t>
    </dgm:pt>
    <dgm:pt modelId="{04173767-0015-4D6D-A3B7-CC71EF9862D3}" type="pres">
      <dgm:prSet presAssocID="{CFD52F3A-D17B-4ACF-87B3-850FB87747A3}" presName="root2" presStyleCnt="0"/>
      <dgm:spPr/>
    </dgm:pt>
    <dgm:pt modelId="{AC8B9CD1-1EE3-4B50-A7A2-A21F4C38BA7C}" type="pres">
      <dgm:prSet presAssocID="{CFD52F3A-D17B-4ACF-87B3-850FB87747A3}" presName="LevelTwoTextNode" presStyleLbl="node3" presStyleIdx="0" presStyleCnt="2">
        <dgm:presLayoutVars>
          <dgm:chPref val="3"/>
        </dgm:presLayoutVars>
      </dgm:prSet>
      <dgm:spPr/>
      <dgm:t>
        <a:bodyPr/>
        <a:lstStyle/>
        <a:p>
          <a:endParaRPr lang="en-US"/>
        </a:p>
      </dgm:t>
    </dgm:pt>
    <dgm:pt modelId="{9703D06C-E698-4540-ACBD-7349DF062DFC}" type="pres">
      <dgm:prSet presAssocID="{CFD52F3A-D17B-4ACF-87B3-850FB87747A3}" presName="level3hierChild" presStyleCnt="0"/>
      <dgm:spPr/>
    </dgm:pt>
    <dgm:pt modelId="{94A7814D-B9A2-4A42-A360-D50452A9F7F5}" type="pres">
      <dgm:prSet presAssocID="{291EBAA2-3664-4BF8-873C-4107E7CCCAFB}" presName="conn2-1" presStyleLbl="parChTrans1D2" presStyleIdx="1" presStyleCnt="2"/>
      <dgm:spPr/>
      <dgm:t>
        <a:bodyPr/>
        <a:lstStyle/>
        <a:p>
          <a:endParaRPr lang="en-US"/>
        </a:p>
      </dgm:t>
    </dgm:pt>
    <dgm:pt modelId="{0C9CE0EC-62D1-4167-8657-858E431641C8}" type="pres">
      <dgm:prSet presAssocID="{291EBAA2-3664-4BF8-873C-4107E7CCCAFB}" presName="connTx" presStyleLbl="parChTrans1D2" presStyleIdx="1" presStyleCnt="2"/>
      <dgm:spPr/>
      <dgm:t>
        <a:bodyPr/>
        <a:lstStyle/>
        <a:p>
          <a:endParaRPr lang="en-US"/>
        </a:p>
      </dgm:t>
    </dgm:pt>
    <dgm:pt modelId="{2A005478-E783-42E4-8268-05627640A23D}" type="pres">
      <dgm:prSet presAssocID="{DEB49B84-4A42-4B0C-9407-7C8A6751F6EE}" presName="root2" presStyleCnt="0"/>
      <dgm:spPr/>
    </dgm:pt>
    <dgm:pt modelId="{E2077C2E-33B2-4AF3-8CA0-BEB7DB4B0BAB}" type="pres">
      <dgm:prSet presAssocID="{DEB49B84-4A42-4B0C-9407-7C8A6751F6EE}" presName="LevelTwoTextNode" presStyleLbl="node2" presStyleIdx="1" presStyleCnt="2">
        <dgm:presLayoutVars>
          <dgm:chPref val="3"/>
        </dgm:presLayoutVars>
      </dgm:prSet>
      <dgm:spPr/>
      <dgm:t>
        <a:bodyPr/>
        <a:lstStyle/>
        <a:p>
          <a:endParaRPr lang="en-US"/>
        </a:p>
      </dgm:t>
    </dgm:pt>
    <dgm:pt modelId="{B27283AB-3483-4A2B-B5B7-FFA0F5C35D2F}" type="pres">
      <dgm:prSet presAssocID="{DEB49B84-4A42-4B0C-9407-7C8A6751F6EE}" presName="level3hierChild" presStyleCnt="0"/>
      <dgm:spPr/>
    </dgm:pt>
    <dgm:pt modelId="{8EBD1FE9-41B0-423C-94F5-29B450670931}" type="pres">
      <dgm:prSet presAssocID="{C635FD17-9551-4B0C-9A58-2783BF785431}" presName="conn2-1" presStyleLbl="parChTrans1D3" presStyleIdx="1" presStyleCnt="2"/>
      <dgm:spPr/>
      <dgm:t>
        <a:bodyPr/>
        <a:lstStyle/>
        <a:p>
          <a:endParaRPr lang="en-US"/>
        </a:p>
      </dgm:t>
    </dgm:pt>
    <dgm:pt modelId="{2B3E6426-2E69-4D30-A4F5-7A9EFAC71A70}" type="pres">
      <dgm:prSet presAssocID="{C635FD17-9551-4B0C-9A58-2783BF785431}" presName="connTx" presStyleLbl="parChTrans1D3" presStyleIdx="1" presStyleCnt="2"/>
      <dgm:spPr/>
      <dgm:t>
        <a:bodyPr/>
        <a:lstStyle/>
        <a:p>
          <a:endParaRPr lang="en-US"/>
        </a:p>
      </dgm:t>
    </dgm:pt>
    <dgm:pt modelId="{ADB36100-6C0B-4D51-8CB3-1FBDF7180213}" type="pres">
      <dgm:prSet presAssocID="{6192A71D-EBC8-4B6E-A4F9-861E3554C5AA}" presName="root2" presStyleCnt="0"/>
      <dgm:spPr/>
    </dgm:pt>
    <dgm:pt modelId="{1EA2FE50-77E6-4EF1-82DF-49630F042E19}" type="pres">
      <dgm:prSet presAssocID="{6192A71D-EBC8-4B6E-A4F9-861E3554C5AA}" presName="LevelTwoTextNode" presStyleLbl="node3" presStyleIdx="1" presStyleCnt="2">
        <dgm:presLayoutVars>
          <dgm:chPref val="3"/>
        </dgm:presLayoutVars>
      </dgm:prSet>
      <dgm:spPr/>
      <dgm:t>
        <a:bodyPr/>
        <a:lstStyle/>
        <a:p>
          <a:endParaRPr lang="en-US"/>
        </a:p>
      </dgm:t>
    </dgm:pt>
    <dgm:pt modelId="{CFF133F6-C422-4792-B3CE-6898975BC4E9}" type="pres">
      <dgm:prSet presAssocID="{6192A71D-EBC8-4B6E-A4F9-861E3554C5AA}" presName="level3hierChild" presStyleCnt="0"/>
      <dgm:spPr/>
    </dgm:pt>
  </dgm:ptLst>
  <dgm:cxnLst>
    <dgm:cxn modelId="{A9C5B23C-E436-44A1-8690-9EF687E80DBA}" type="presOf" srcId="{6192A71D-EBC8-4B6E-A4F9-861E3554C5AA}" destId="{1EA2FE50-77E6-4EF1-82DF-49630F042E19}" srcOrd="0" destOrd="0" presId="urn:microsoft.com/office/officeart/2005/8/layout/hierarchy2"/>
    <dgm:cxn modelId="{1670F025-001C-439D-99A0-2F5D75806799}" type="presOf" srcId="{CFD52F3A-D17B-4ACF-87B3-850FB87747A3}" destId="{AC8B9CD1-1EE3-4B50-A7A2-A21F4C38BA7C}" srcOrd="0" destOrd="0" presId="urn:microsoft.com/office/officeart/2005/8/layout/hierarchy2"/>
    <dgm:cxn modelId="{BFCB529B-B9CD-4C78-AB9C-F15268CF44A5}" type="presOf" srcId="{61171F37-C3AF-4306-BD9E-0D6368EABE38}" destId="{451B7F00-F61B-4E80-B01F-A4B0C396B5D5}" srcOrd="0" destOrd="0" presId="urn:microsoft.com/office/officeart/2005/8/layout/hierarchy2"/>
    <dgm:cxn modelId="{51CB4442-14A0-4EC0-8DFC-3F00C6014493}" type="presOf" srcId="{C635FD17-9551-4B0C-9A58-2783BF785431}" destId="{8EBD1FE9-41B0-423C-94F5-29B450670931}" srcOrd="0" destOrd="0" presId="urn:microsoft.com/office/officeart/2005/8/layout/hierarchy2"/>
    <dgm:cxn modelId="{ECC23D26-9FAA-4D26-A449-F5400CEFF265}" srcId="{DEB49B84-4A42-4B0C-9407-7C8A6751F6EE}" destId="{6192A71D-EBC8-4B6E-A4F9-861E3554C5AA}" srcOrd="0" destOrd="0" parTransId="{C635FD17-9551-4B0C-9A58-2783BF785431}" sibTransId="{C446E1C5-C220-4BB7-8B17-B75F76154634}"/>
    <dgm:cxn modelId="{C75CD728-8297-4746-9268-D4C438C9A5D3}" type="presOf" srcId="{B76A7675-9081-44CF-B987-E29A8187B213}" destId="{CE75582C-C18E-4ADA-A549-03380FB9FF97}" srcOrd="1" destOrd="0" presId="urn:microsoft.com/office/officeart/2005/8/layout/hierarchy2"/>
    <dgm:cxn modelId="{C16C0544-5232-4C45-894D-9038B7A83433}" type="presOf" srcId="{DEB49B84-4A42-4B0C-9407-7C8A6751F6EE}" destId="{E2077C2E-33B2-4AF3-8CA0-BEB7DB4B0BAB}" srcOrd="0" destOrd="0" presId="urn:microsoft.com/office/officeart/2005/8/layout/hierarchy2"/>
    <dgm:cxn modelId="{96710C94-7A87-4290-B646-6C836820CD4C}" srcId="{01EC2928-8B49-4891-9DFB-2FC4998874C9}" destId="{61171F37-C3AF-4306-BD9E-0D6368EABE38}" srcOrd="0" destOrd="0" parTransId="{427E41DA-9DA0-43DA-A9EB-1E9C275EB362}" sibTransId="{356B920C-47DA-4EBB-B208-2B4161DC024C}"/>
    <dgm:cxn modelId="{175DC234-1C76-4FA5-8E85-305F56C7E696}" type="presOf" srcId="{427E41DA-9DA0-43DA-A9EB-1E9C275EB362}" destId="{32F704A6-F183-4DA5-89E4-0C46A5624804}" srcOrd="0" destOrd="0" presId="urn:microsoft.com/office/officeart/2005/8/layout/hierarchy2"/>
    <dgm:cxn modelId="{25ACCE04-DC51-4ADC-8BE5-DA63E58A8D25}" srcId="{01EC2928-8B49-4891-9DFB-2FC4998874C9}" destId="{DEB49B84-4A42-4B0C-9407-7C8A6751F6EE}" srcOrd="1" destOrd="0" parTransId="{291EBAA2-3664-4BF8-873C-4107E7CCCAFB}" sibTransId="{7984FA69-4D4F-4E80-BD6E-B7888382F389}"/>
    <dgm:cxn modelId="{7352E9E1-3C4D-4DBE-8DBF-1D2D7D53F6D5}" type="presOf" srcId="{8AE9150A-E415-486D-B9BC-2ACF8F8B5397}" destId="{51AC5C83-CC5D-4E63-9BED-284AC7114F63}" srcOrd="0" destOrd="0" presId="urn:microsoft.com/office/officeart/2005/8/layout/hierarchy2"/>
    <dgm:cxn modelId="{07DE9E4A-A31A-42C2-B3FF-866185722EE2}" type="presOf" srcId="{427E41DA-9DA0-43DA-A9EB-1E9C275EB362}" destId="{F1A3F953-6E99-4FCE-829E-A99DF6BFC897}" srcOrd="1" destOrd="0" presId="urn:microsoft.com/office/officeart/2005/8/layout/hierarchy2"/>
    <dgm:cxn modelId="{0DBF88A1-C36F-4B2C-9DAD-7B98E67EB4A4}" type="presOf" srcId="{C635FD17-9551-4B0C-9A58-2783BF785431}" destId="{2B3E6426-2E69-4D30-A4F5-7A9EFAC71A70}" srcOrd="1" destOrd="0" presId="urn:microsoft.com/office/officeart/2005/8/layout/hierarchy2"/>
    <dgm:cxn modelId="{81027604-0FA2-4516-9A14-DA3E2D8B8BC6}" type="presOf" srcId="{01EC2928-8B49-4891-9DFB-2FC4998874C9}" destId="{6F737077-B0CF-47EA-AE9C-720454BFBD69}" srcOrd="0" destOrd="0" presId="urn:microsoft.com/office/officeart/2005/8/layout/hierarchy2"/>
    <dgm:cxn modelId="{4A5E1727-DB7C-4A83-8E36-7F84A6D95360}" srcId="{8AE9150A-E415-486D-B9BC-2ACF8F8B5397}" destId="{01EC2928-8B49-4891-9DFB-2FC4998874C9}" srcOrd="0" destOrd="0" parTransId="{00D335C8-2ABF-41A7-860C-109E13D7FCD3}" sibTransId="{16AEEAA9-6A0B-46F5-8A67-EB30608DB167}"/>
    <dgm:cxn modelId="{1F62D261-BB10-432F-B211-8BE21CFF2D6C}" type="presOf" srcId="{291EBAA2-3664-4BF8-873C-4107E7CCCAFB}" destId="{94A7814D-B9A2-4A42-A360-D50452A9F7F5}" srcOrd="0" destOrd="0" presId="urn:microsoft.com/office/officeart/2005/8/layout/hierarchy2"/>
    <dgm:cxn modelId="{027AF388-9F76-4EBF-A3FA-A68939F462BF}" srcId="{61171F37-C3AF-4306-BD9E-0D6368EABE38}" destId="{CFD52F3A-D17B-4ACF-87B3-850FB87747A3}" srcOrd="0" destOrd="0" parTransId="{B76A7675-9081-44CF-B987-E29A8187B213}" sibTransId="{1553E7B0-9D43-4FAA-BA2C-04D8BC4C12DF}"/>
    <dgm:cxn modelId="{D7BD9331-B462-46CE-BDC4-359EAE508381}" type="presOf" srcId="{291EBAA2-3664-4BF8-873C-4107E7CCCAFB}" destId="{0C9CE0EC-62D1-4167-8657-858E431641C8}" srcOrd="1" destOrd="0" presId="urn:microsoft.com/office/officeart/2005/8/layout/hierarchy2"/>
    <dgm:cxn modelId="{36E2CB91-6B80-4F13-8373-B63F9026F5F6}" type="presOf" srcId="{B76A7675-9081-44CF-B987-E29A8187B213}" destId="{5E2E34D1-2F60-4696-9F83-6D524A8CCB4E}" srcOrd="0" destOrd="0" presId="urn:microsoft.com/office/officeart/2005/8/layout/hierarchy2"/>
    <dgm:cxn modelId="{83EB8AB8-063D-483D-BB4D-8ED7361FA966}" type="presParOf" srcId="{51AC5C83-CC5D-4E63-9BED-284AC7114F63}" destId="{E3A94711-F880-4E45-A255-98ADD3645B31}" srcOrd="0" destOrd="0" presId="urn:microsoft.com/office/officeart/2005/8/layout/hierarchy2"/>
    <dgm:cxn modelId="{34B14492-938B-4B2D-85EF-D99C44E85D9C}" type="presParOf" srcId="{E3A94711-F880-4E45-A255-98ADD3645B31}" destId="{6F737077-B0CF-47EA-AE9C-720454BFBD69}" srcOrd="0" destOrd="0" presId="urn:microsoft.com/office/officeart/2005/8/layout/hierarchy2"/>
    <dgm:cxn modelId="{46B93C6C-AE74-4011-9E2D-10B363D73B4D}" type="presParOf" srcId="{E3A94711-F880-4E45-A255-98ADD3645B31}" destId="{7AC189A4-5F4C-4E82-B20F-30E11992F80E}" srcOrd="1" destOrd="0" presId="urn:microsoft.com/office/officeart/2005/8/layout/hierarchy2"/>
    <dgm:cxn modelId="{BBAD183A-05AB-4BDF-AA91-2742CF742D17}" type="presParOf" srcId="{7AC189A4-5F4C-4E82-B20F-30E11992F80E}" destId="{32F704A6-F183-4DA5-89E4-0C46A5624804}" srcOrd="0" destOrd="0" presId="urn:microsoft.com/office/officeart/2005/8/layout/hierarchy2"/>
    <dgm:cxn modelId="{E90423A8-3CAF-4574-9D02-B266F4E8F1F2}" type="presParOf" srcId="{32F704A6-F183-4DA5-89E4-0C46A5624804}" destId="{F1A3F953-6E99-4FCE-829E-A99DF6BFC897}" srcOrd="0" destOrd="0" presId="urn:microsoft.com/office/officeart/2005/8/layout/hierarchy2"/>
    <dgm:cxn modelId="{AC2A315A-8049-44C5-81F5-4820F10755E1}" type="presParOf" srcId="{7AC189A4-5F4C-4E82-B20F-30E11992F80E}" destId="{D0693BD2-7D45-4E29-9DAE-0E9C3BEE0D65}" srcOrd="1" destOrd="0" presId="urn:microsoft.com/office/officeart/2005/8/layout/hierarchy2"/>
    <dgm:cxn modelId="{47F1F5A8-1DFC-4815-AA1E-ACA8E9AB90D1}" type="presParOf" srcId="{D0693BD2-7D45-4E29-9DAE-0E9C3BEE0D65}" destId="{451B7F00-F61B-4E80-B01F-A4B0C396B5D5}" srcOrd="0" destOrd="0" presId="urn:microsoft.com/office/officeart/2005/8/layout/hierarchy2"/>
    <dgm:cxn modelId="{00B4EBAD-2DF4-466D-9402-75F56F05EFFC}" type="presParOf" srcId="{D0693BD2-7D45-4E29-9DAE-0E9C3BEE0D65}" destId="{463ABE1C-A80A-421F-A550-DF42C0F9BA9C}" srcOrd="1" destOrd="0" presId="urn:microsoft.com/office/officeart/2005/8/layout/hierarchy2"/>
    <dgm:cxn modelId="{76B8EB7E-57B9-4839-B6ED-0C9C9BD2231D}" type="presParOf" srcId="{463ABE1C-A80A-421F-A550-DF42C0F9BA9C}" destId="{5E2E34D1-2F60-4696-9F83-6D524A8CCB4E}" srcOrd="0" destOrd="0" presId="urn:microsoft.com/office/officeart/2005/8/layout/hierarchy2"/>
    <dgm:cxn modelId="{501D47FA-065C-4B58-BAA2-82A6DFF62D59}" type="presParOf" srcId="{5E2E34D1-2F60-4696-9F83-6D524A8CCB4E}" destId="{CE75582C-C18E-4ADA-A549-03380FB9FF97}" srcOrd="0" destOrd="0" presId="urn:microsoft.com/office/officeart/2005/8/layout/hierarchy2"/>
    <dgm:cxn modelId="{8DF4B6A1-CFA1-495C-A304-477F271505E4}" type="presParOf" srcId="{463ABE1C-A80A-421F-A550-DF42C0F9BA9C}" destId="{04173767-0015-4D6D-A3B7-CC71EF9862D3}" srcOrd="1" destOrd="0" presId="urn:microsoft.com/office/officeart/2005/8/layout/hierarchy2"/>
    <dgm:cxn modelId="{7BCCEC92-8B08-432B-A52B-2F615BADB3B7}" type="presParOf" srcId="{04173767-0015-4D6D-A3B7-CC71EF9862D3}" destId="{AC8B9CD1-1EE3-4B50-A7A2-A21F4C38BA7C}" srcOrd="0" destOrd="0" presId="urn:microsoft.com/office/officeart/2005/8/layout/hierarchy2"/>
    <dgm:cxn modelId="{77B28B99-CA1C-4466-8396-345E10EE9696}" type="presParOf" srcId="{04173767-0015-4D6D-A3B7-CC71EF9862D3}" destId="{9703D06C-E698-4540-ACBD-7349DF062DFC}" srcOrd="1" destOrd="0" presId="urn:microsoft.com/office/officeart/2005/8/layout/hierarchy2"/>
    <dgm:cxn modelId="{4B51B7BA-C26C-46AC-BC0B-6D7399D92D14}" type="presParOf" srcId="{7AC189A4-5F4C-4E82-B20F-30E11992F80E}" destId="{94A7814D-B9A2-4A42-A360-D50452A9F7F5}" srcOrd="2" destOrd="0" presId="urn:microsoft.com/office/officeart/2005/8/layout/hierarchy2"/>
    <dgm:cxn modelId="{9B7F3CB6-ECF8-4AEA-98A2-4F0A96E1FE73}" type="presParOf" srcId="{94A7814D-B9A2-4A42-A360-D50452A9F7F5}" destId="{0C9CE0EC-62D1-4167-8657-858E431641C8}" srcOrd="0" destOrd="0" presId="urn:microsoft.com/office/officeart/2005/8/layout/hierarchy2"/>
    <dgm:cxn modelId="{3795C271-C23F-4C67-90F8-69B230F351DA}" type="presParOf" srcId="{7AC189A4-5F4C-4E82-B20F-30E11992F80E}" destId="{2A005478-E783-42E4-8268-05627640A23D}" srcOrd="3" destOrd="0" presId="urn:microsoft.com/office/officeart/2005/8/layout/hierarchy2"/>
    <dgm:cxn modelId="{A304012F-D902-4944-BB89-AD91D4A2274D}" type="presParOf" srcId="{2A005478-E783-42E4-8268-05627640A23D}" destId="{E2077C2E-33B2-4AF3-8CA0-BEB7DB4B0BAB}" srcOrd="0" destOrd="0" presId="urn:microsoft.com/office/officeart/2005/8/layout/hierarchy2"/>
    <dgm:cxn modelId="{A71C19DE-8FCB-460C-BFC0-6BDC7419EE1B}" type="presParOf" srcId="{2A005478-E783-42E4-8268-05627640A23D}" destId="{B27283AB-3483-4A2B-B5B7-FFA0F5C35D2F}" srcOrd="1" destOrd="0" presId="urn:microsoft.com/office/officeart/2005/8/layout/hierarchy2"/>
    <dgm:cxn modelId="{B8A31F29-70B6-4D43-A656-39BF60C3F0E1}" type="presParOf" srcId="{B27283AB-3483-4A2B-B5B7-FFA0F5C35D2F}" destId="{8EBD1FE9-41B0-423C-94F5-29B450670931}" srcOrd="0" destOrd="0" presId="urn:microsoft.com/office/officeart/2005/8/layout/hierarchy2"/>
    <dgm:cxn modelId="{6C5F7C0C-F2B6-41BB-AE52-441102D88E3E}" type="presParOf" srcId="{8EBD1FE9-41B0-423C-94F5-29B450670931}" destId="{2B3E6426-2E69-4D30-A4F5-7A9EFAC71A70}" srcOrd="0" destOrd="0" presId="urn:microsoft.com/office/officeart/2005/8/layout/hierarchy2"/>
    <dgm:cxn modelId="{9BD33D67-BCFB-411D-8B15-5DAFC4A10180}" type="presParOf" srcId="{B27283AB-3483-4A2B-B5B7-FFA0F5C35D2F}" destId="{ADB36100-6C0B-4D51-8CB3-1FBDF7180213}" srcOrd="1" destOrd="0" presId="urn:microsoft.com/office/officeart/2005/8/layout/hierarchy2"/>
    <dgm:cxn modelId="{DB8BCFBE-00AF-4EEA-8F48-76C0179083F1}" type="presParOf" srcId="{ADB36100-6C0B-4D51-8CB3-1FBDF7180213}" destId="{1EA2FE50-77E6-4EF1-82DF-49630F042E19}" srcOrd="0" destOrd="0" presId="urn:microsoft.com/office/officeart/2005/8/layout/hierarchy2"/>
    <dgm:cxn modelId="{F8E756FD-3E5C-48A1-86DE-BAF991D6BF8A}" type="presParOf" srcId="{ADB36100-6C0B-4D51-8CB3-1FBDF7180213}" destId="{CFF133F6-C422-4792-B3CE-6898975BC4E9}" srcOrd="1" destOrd="0" presId="urn:microsoft.com/office/officeart/2005/8/layout/hierarchy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7DEB6C-7566-4D04-906C-EA01998CC720}" type="datetimeFigureOut">
              <a:rPr lang="en-US" smtClean="0"/>
              <a:t>1/25/2016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660273-E2CB-4C74-8037-1A8364B10603}" type="slidenum">
              <a:rPr lang="en-US" smtClean="0"/>
              <a:t>‹#›</a:t>
            </a:fld>
            <a:endParaRPr lang="en-US"/>
          </a:p>
        </p:txBody>
      </p:sp>
    </p:spTree>
    <p:extLst>
      <p:ext uri="{BB962C8B-B14F-4D97-AF65-F5344CB8AC3E}">
        <p14:creationId xmlns:p14="http://schemas.microsoft.com/office/powerpoint/2010/main" val="2272640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1</a:t>
            </a:fld>
            <a:endParaRPr lang="en-US" dirty="0"/>
          </a:p>
        </p:txBody>
      </p:sp>
    </p:spTree>
    <p:extLst>
      <p:ext uri="{BB962C8B-B14F-4D97-AF65-F5344CB8AC3E}">
        <p14:creationId xmlns:p14="http://schemas.microsoft.com/office/powerpoint/2010/main" val="358761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2</a:t>
            </a:fld>
            <a:endParaRPr lang="en-US" dirty="0"/>
          </a:p>
        </p:txBody>
      </p:sp>
    </p:spTree>
    <p:extLst>
      <p:ext uri="{BB962C8B-B14F-4D97-AF65-F5344CB8AC3E}">
        <p14:creationId xmlns:p14="http://schemas.microsoft.com/office/powerpoint/2010/main" val="2267100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itchFamily="18" charset="0"/>
              </a:rPr>
              <a:t>In the summer months (no heating load) ranges from 2000 </a:t>
            </a:r>
            <a:r>
              <a:rPr lang="en-US" dirty="0" err="1">
                <a:latin typeface="Times New Roman" pitchFamily="18" charset="0"/>
              </a:rPr>
              <a:t>mcf</a:t>
            </a:r>
            <a:r>
              <a:rPr lang="en-US" dirty="0">
                <a:latin typeface="Times New Roman" pitchFamily="18" charset="0"/>
              </a:rPr>
              <a:t> to 6000 </a:t>
            </a:r>
            <a:r>
              <a:rPr lang="en-US" dirty="0" err="1">
                <a:latin typeface="Times New Roman" pitchFamily="18" charset="0"/>
              </a:rPr>
              <a:t>mcf</a:t>
            </a:r>
            <a:r>
              <a:rPr lang="en-US" dirty="0">
                <a:latin typeface="Times New Roman" pitchFamily="18" charset="0"/>
              </a:rPr>
              <a:t> per day. On a peak winter day the usage is between 35,000 </a:t>
            </a:r>
            <a:r>
              <a:rPr lang="en-US" dirty="0" err="1">
                <a:latin typeface="Times New Roman" pitchFamily="18" charset="0"/>
              </a:rPr>
              <a:t>mcf</a:t>
            </a:r>
            <a:r>
              <a:rPr lang="en-US" dirty="0">
                <a:latin typeface="Times New Roman" pitchFamily="18" charset="0"/>
              </a:rPr>
              <a:t> and 45,000 </a:t>
            </a:r>
            <a:r>
              <a:rPr lang="en-US" dirty="0" err="1">
                <a:latin typeface="Times New Roman" pitchFamily="18" charset="0"/>
              </a:rPr>
              <a:t>mcf</a:t>
            </a:r>
            <a:r>
              <a:rPr lang="en-US" dirty="0">
                <a:latin typeface="Times New Roman" pitchFamily="18" charset="0"/>
              </a:rPr>
              <a:t> per day. </a:t>
            </a:r>
          </a:p>
          <a:p>
            <a:endParaRPr lang="en-US" dirty="0">
              <a:latin typeface="Times New Roman" pitchFamily="18" charset="0"/>
            </a:endParaRPr>
          </a:p>
          <a:p>
            <a:r>
              <a:rPr lang="en-US" dirty="0">
                <a:latin typeface="Times New Roman" pitchFamily="18" charset="0"/>
              </a:rPr>
              <a:t>If you need more precise numbers ‑ let me know. </a:t>
            </a:r>
          </a:p>
          <a:p>
            <a:r>
              <a:rPr lang="en-US" dirty="0">
                <a:latin typeface="Times New Roman" pitchFamily="18" charset="0"/>
              </a:rPr>
              <a:t>Hope you are doing well and glad to see Northeast drilling in Morgantown.  Not making out so well in Charleston with your legislator from Morgantown</a:t>
            </a:r>
          </a:p>
          <a:p>
            <a:r>
              <a:rPr lang="en-US" dirty="0">
                <a:latin typeface="Times New Roman" pitchFamily="18" charset="0"/>
              </a:rPr>
              <a:t>Bob</a:t>
            </a:r>
          </a:p>
        </p:txBody>
      </p:sp>
      <p:sp>
        <p:nvSpPr>
          <p:cNvPr id="4" name="Slide Number Placeholder 3"/>
          <p:cNvSpPr>
            <a:spLocks noGrp="1"/>
          </p:cNvSpPr>
          <p:nvPr>
            <p:ph type="sldNum" sz="quarter" idx="10"/>
          </p:nvPr>
        </p:nvSpPr>
        <p:spPr/>
        <p:txBody>
          <a:bodyPr/>
          <a:lstStyle/>
          <a:p>
            <a:pPr>
              <a:defRPr/>
            </a:pPr>
            <a:fld id="{820C5941-F8E3-4783-8D92-FAC42430DFB8}" type="slidenum">
              <a:rPr lang="en-US" smtClean="0"/>
              <a:pPr>
                <a:defRPr/>
              </a:pPr>
              <a:t>3</a:t>
            </a:fld>
            <a:endParaRPr lang="en-US"/>
          </a:p>
        </p:txBody>
      </p:sp>
    </p:spTree>
    <p:extLst>
      <p:ext uri="{BB962C8B-B14F-4D97-AF65-F5344CB8AC3E}">
        <p14:creationId xmlns:p14="http://schemas.microsoft.com/office/powerpoint/2010/main" val="2026593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D8D9E9-A645-4DE0-897F-FB03FA35DCAA}" type="slidenum">
              <a:rPr lang="en-US" smtClean="0"/>
              <a:pPr/>
              <a:t>5</a:t>
            </a:fld>
            <a:endParaRPr lang="en-US"/>
          </a:p>
        </p:txBody>
      </p:sp>
    </p:spTree>
    <p:extLst>
      <p:ext uri="{BB962C8B-B14F-4D97-AF65-F5344CB8AC3E}">
        <p14:creationId xmlns:p14="http://schemas.microsoft.com/office/powerpoint/2010/main" val="1621342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829866-A98C-43D9-BD98-0CF4D4E483FD}" type="slidenum">
              <a:rPr lang="en-US" smtClean="0"/>
              <a:pPr/>
              <a:t>7</a:t>
            </a:fld>
            <a:endParaRPr lang="en-US"/>
          </a:p>
        </p:txBody>
      </p:sp>
    </p:spTree>
    <p:extLst>
      <p:ext uri="{BB962C8B-B14F-4D97-AF65-F5344CB8AC3E}">
        <p14:creationId xmlns:p14="http://schemas.microsoft.com/office/powerpoint/2010/main" val="2631337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r>
              <a:rPr lang="en-US" dirty="0" smtClean="0"/>
              <a:t>Drilling-induced fractures are clearly visible as linear or curvilinear </a:t>
            </a:r>
            <a:r>
              <a:rPr lang="en-US" dirty="0" err="1" smtClean="0"/>
              <a:t>subvertical</a:t>
            </a:r>
            <a:r>
              <a:rPr lang="en-US" dirty="0" smtClean="0"/>
              <a:t> features at approximately N45E and S45W in the expanded-scale dynamic image from Quanta Geo photorealistic reservoir geology service in Track 5. The well’s intersection of this channel sand close to its axis makes many of the scour features appear flattened, which would render them unrecognizable on a conventional OBM-adapted image. The dipping portion of a basal scour interpreted at 31.3 </a:t>
            </a:r>
            <a:r>
              <a:rPr lang="en-US" dirty="0" err="1" smtClean="0"/>
              <a:t>ft</a:t>
            </a:r>
            <a:r>
              <a:rPr lang="en-US" dirty="0" smtClean="0"/>
              <a:t> suggests that the axis of deposition is N20E–S20W. The scour is filled by a 1-ft-thick lower-energy deposit. Scour features identified higher in the section indicate that </a:t>
            </a:r>
            <a:r>
              <a:rPr lang="en-US" dirty="0" err="1" smtClean="0"/>
              <a:t>paleotransport</a:t>
            </a:r>
            <a:r>
              <a:rPr lang="en-US" dirty="0" smtClean="0"/>
              <a:t> shifted to a NW–SE axis.</a:t>
            </a:r>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20</a:t>
            </a:fld>
            <a:endParaRPr lang="en-US" dirty="0"/>
          </a:p>
        </p:txBody>
      </p:sp>
    </p:spTree>
    <p:extLst>
      <p:ext uri="{BB962C8B-B14F-4D97-AF65-F5344CB8AC3E}">
        <p14:creationId xmlns:p14="http://schemas.microsoft.com/office/powerpoint/2010/main" val="2928869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5AD131-B7D6-47B0-BCAC-691D61DBDE58}" type="slidenum">
              <a:rPr lang="en-US" smtClean="0"/>
              <a:pPr/>
              <a:t>40</a:t>
            </a:fld>
            <a:endParaRPr lang="en-US" dirty="0"/>
          </a:p>
        </p:txBody>
      </p:sp>
    </p:spTree>
    <p:extLst>
      <p:ext uri="{BB962C8B-B14F-4D97-AF65-F5344CB8AC3E}">
        <p14:creationId xmlns:p14="http://schemas.microsoft.com/office/powerpoint/2010/main" val="2474011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41</a:t>
            </a:fld>
            <a:endParaRPr lang="en-US" dirty="0"/>
          </a:p>
        </p:txBody>
      </p:sp>
    </p:spTree>
    <p:extLst>
      <p:ext uri="{BB962C8B-B14F-4D97-AF65-F5344CB8AC3E}">
        <p14:creationId xmlns:p14="http://schemas.microsoft.com/office/powerpoint/2010/main" val="1288330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AB870D-7F9C-4DA0-BAC9-A6493C94953B}" type="slidenum">
              <a:rPr lang="en-US" smtClean="0"/>
              <a:t>42</a:t>
            </a:fld>
            <a:endParaRPr lang="en-US" dirty="0"/>
          </a:p>
        </p:txBody>
      </p:sp>
    </p:spTree>
    <p:extLst>
      <p:ext uri="{BB962C8B-B14F-4D97-AF65-F5344CB8AC3E}">
        <p14:creationId xmlns:p14="http://schemas.microsoft.com/office/powerpoint/2010/main" val="1339256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768C7EB-44A1-414C-A65E-BD52818FF49E}" type="datetimeFigureOut">
              <a:rPr lang="en-US" smtClean="0"/>
              <a:t>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7BFAF8-EF6F-482F-A4E0-9D9B55CB344A}" type="slidenum">
              <a:rPr lang="en-US" smtClean="0"/>
              <a:t>‹#›</a:t>
            </a:fld>
            <a:endParaRPr lang="en-US"/>
          </a:p>
        </p:txBody>
      </p:sp>
    </p:spTree>
    <p:extLst>
      <p:ext uri="{BB962C8B-B14F-4D97-AF65-F5344CB8AC3E}">
        <p14:creationId xmlns:p14="http://schemas.microsoft.com/office/powerpoint/2010/main" val="4071526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68C7EB-44A1-414C-A65E-BD52818FF49E}" type="datetimeFigureOut">
              <a:rPr lang="en-US" smtClean="0"/>
              <a:t>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7BFAF8-EF6F-482F-A4E0-9D9B55CB344A}" type="slidenum">
              <a:rPr lang="en-US" smtClean="0"/>
              <a:t>‹#›</a:t>
            </a:fld>
            <a:endParaRPr lang="en-US"/>
          </a:p>
        </p:txBody>
      </p:sp>
    </p:spTree>
    <p:extLst>
      <p:ext uri="{BB962C8B-B14F-4D97-AF65-F5344CB8AC3E}">
        <p14:creationId xmlns:p14="http://schemas.microsoft.com/office/powerpoint/2010/main" val="2970527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68C7EB-44A1-414C-A65E-BD52818FF49E}" type="datetimeFigureOut">
              <a:rPr lang="en-US" smtClean="0"/>
              <a:t>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7BFAF8-EF6F-482F-A4E0-9D9B55CB344A}" type="slidenum">
              <a:rPr lang="en-US" smtClean="0"/>
              <a:t>‹#›</a:t>
            </a:fld>
            <a:endParaRPr lang="en-US"/>
          </a:p>
        </p:txBody>
      </p:sp>
    </p:spTree>
    <p:extLst>
      <p:ext uri="{BB962C8B-B14F-4D97-AF65-F5344CB8AC3E}">
        <p14:creationId xmlns:p14="http://schemas.microsoft.com/office/powerpoint/2010/main" val="3926641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
    <p:bg>
      <p:bgPr>
        <a:solidFill>
          <a:schemeClr val="bg1"/>
        </a:solidFill>
        <a:effectLst/>
      </p:bgPr>
    </p:bg>
    <p:spTree>
      <p:nvGrpSpPr>
        <p:cNvPr id="1" name=""/>
        <p:cNvGrpSpPr/>
        <p:nvPr/>
      </p:nvGrpSpPr>
      <p:grpSpPr>
        <a:xfrm>
          <a:off x="0" y="0"/>
          <a:ext cx="0" cy="0"/>
          <a:chOff x="0" y="0"/>
          <a:chExt cx="0" cy="0"/>
        </a:xfrm>
      </p:grpSpPr>
      <p:sp>
        <p:nvSpPr>
          <p:cNvPr id="19" name="Rectangle 18"/>
          <p:cNvSpPr/>
          <p:nvPr userDrawn="1"/>
        </p:nvSpPr>
        <p:spPr>
          <a:xfrm>
            <a:off x="-762" y="6447405"/>
            <a:ext cx="6397827" cy="411480"/>
          </a:xfrm>
          <a:prstGeom prst="rect">
            <a:avLst/>
          </a:prstGeom>
          <a:solidFill>
            <a:schemeClr val="bg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0" name="Rectangle 19"/>
          <p:cNvSpPr/>
          <p:nvPr userDrawn="1"/>
        </p:nvSpPr>
        <p:spPr>
          <a:xfrm>
            <a:off x="6372351" y="6447405"/>
            <a:ext cx="2772083" cy="411480"/>
          </a:xfrm>
          <a:prstGeom prst="rect">
            <a:avLst/>
          </a:prstGeom>
          <a:solidFill>
            <a:schemeClr val="bg1">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2" name="Isosceles Triangle 21"/>
          <p:cNvSpPr>
            <a:spLocks noChangeAspect="1"/>
          </p:cNvSpPr>
          <p:nvPr userDrawn="1"/>
        </p:nvSpPr>
        <p:spPr>
          <a:xfrm>
            <a:off x="5873589" y="6447405"/>
            <a:ext cx="500713" cy="411480"/>
          </a:xfrm>
          <a:prstGeom prst="triangle">
            <a:avLst>
              <a:gd name="adj" fmla="val 10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2861" y="1108665"/>
            <a:ext cx="9144000" cy="36576"/>
          </a:xfrm>
          <a:prstGeom prst="rect">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7" name="Rectangle 16"/>
          <p:cNvSpPr/>
          <p:nvPr userDrawn="1"/>
        </p:nvSpPr>
        <p:spPr>
          <a:xfrm>
            <a:off x="2861" y="1037535"/>
            <a:ext cx="9144000" cy="731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4" name="Rectangle 13"/>
          <p:cNvSpPr/>
          <p:nvPr userDrawn="1"/>
        </p:nvSpPr>
        <p:spPr>
          <a:xfrm>
            <a:off x="2861" y="0"/>
            <a:ext cx="9144000" cy="107473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200"/>
              </a:spcBef>
            </a:pPr>
            <a:endParaRPr lang="en-US" sz="2400" b="1" i="1" dirty="0">
              <a:solidFill>
                <a:schemeClr val="bg1"/>
              </a:solidFill>
            </a:endParaRPr>
          </a:p>
        </p:txBody>
      </p:sp>
      <p:sp>
        <p:nvSpPr>
          <p:cNvPr id="21" name="Title 17"/>
          <p:cNvSpPr>
            <a:spLocks noGrp="1"/>
          </p:cNvSpPr>
          <p:nvPr>
            <p:ph type="title"/>
          </p:nvPr>
        </p:nvSpPr>
        <p:spPr>
          <a:xfrm>
            <a:off x="457200" y="274320"/>
            <a:ext cx="7223760" cy="584775"/>
          </a:xfrm>
          <a:prstGeom prst="rect">
            <a:avLst/>
          </a:prstGeom>
        </p:spPr>
        <p:txBody>
          <a:bodyPr lIns="0" rIns="0" anchor="ctr" anchorCtr="0"/>
          <a:lstStyle>
            <a:lvl1pPr algn="l">
              <a:defRPr sz="3200">
                <a:solidFill>
                  <a:schemeClr val="bg1"/>
                </a:solidFill>
              </a:defRPr>
            </a:lvl1pPr>
          </a:lstStyle>
          <a:p>
            <a:r>
              <a:rPr lang="en-US" smtClean="0"/>
              <a:t>Click to edit Master title style</a:t>
            </a:r>
            <a:endParaRPr lang="en-US" dirty="0"/>
          </a:p>
        </p:txBody>
      </p:sp>
      <p:sp>
        <p:nvSpPr>
          <p:cNvPr id="11" name="Content Placeholder 2"/>
          <p:cNvSpPr>
            <a:spLocks noGrp="1"/>
          </p:cNvSpPr>
          <p:nvPr>
            <p:ph idx="1"/>
          </p:nvPr>
        </p:nvSpPr>
        <p:spPr>
          <a:xfrm>
            <a:off x="457200" y="1238148"/>
            <a:ext cx="8229600" cy="4937760"/>
          </a:xfrm>
        </p:spPr>
        <p:txBody>
          <a:bodyPr>
            <a:normAutofit/>
          </a:bodyPr>
          <a:lstStyle>
            <a:lvl1pPr>
              <a:defRPr sz="2400">
                <a:ln>
                  <a:noFill/>
                </a:ln>
                <a:solidFill>
                  <a:schemeClr val="tx1"/>
                </a:solidFill>
              </a:defRPr>
            </a:lvl1pPr>
            <a:lvl2pPr marL="744538" indent="-280988">
              <a:defRPr sz="2000">
                <a:ln>
                  <a:noFill/>
                </a:ln>
                <a:solidFill>
                  <a:schemeClr val="tx1"/>
                </a:solidFill>
              </a:defRPr>
            </a:lvl2pPr>
            <a:lvl3pPr marL="1090613" indent="-228600">
              <a:defRPr sz="1800">
                <a:ln>
                  <a:noFill/>
                </a:ln>
                <a:solidFill>
                  <a:schemeClr val="tx1"/>
                </a:solidFill>
              </a:defRPr>
            </a:lvl3pPr>
            <a:lvl4pPr marL="1484313" indent="-228600">
              <a:defRPr>
                <a:ln>
                  <a:noFill/>
                </a:ln>
                <a:solidFill>
                  <a:schemeClr val="tx1"/>
                </a:solidFill>
              </a:defRPr>
            </a:lvl4pPr>
            <a:lvl5pPr marL="1825625" indent="-228600">
              <a:defRPr>
                <a:ln>
                  <a:noFill/>
                </a:ln>
                <a:solidFill>
                  <a:schemeClr val="tx1"/>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63840" y="146304"/>
            <a:ext cx="1097280" cy="842839"/>
          </a:xfrm>
          <a:prstGeom prst="rect">
            <a:avLst/>
          </a:prstGeom>
        </p:spPr>
      </p:pic>
      <p:sp>
        <p:nvSpPr>
          <p:cNvPr id="25" name="Text Placeholder 19"/>
          <p:cNvSpPr>
            <a:spLocks noGrp="1"/>
          </p:cNvSpPr>
          <p:nvPr>
            <p:ph type="body" sz="quarter" idx="11" hasCustomPrompt="1"/>
          </p:nvPr>
        </p:nvSpPr>
        <p:spPr>
          <a:xfrm>
            <a:off x="3686049" y="6560812"/>
            <a:ext cx="5029200" cy="184666"/>
          </a:xfrm>
        </p:spPr>
        <p:txBody>
          <a:bodyPr anchor="ctr">
            <a:spAutoFit/>
          </a:bodyPr>
          <a:lstStyle>
            <a:lvl1pPr marL="0" indent="1588" algn="r">
              <a:spcBef>
                <a:spcPts val="0"/>
              </a:spcBef>
              <a:buNone/>
              <a:defRPr sz="600" b="0" i="1">
                <a:solidFill>
                  <a:schemeClr val="bg1">
                    <a:lumMod val="65000"/>
                  </a:schemeClr>
                </a:solidFill>
              </a:defRPr>
            </a:lvl1pPr>
            <a:lvl2pPr>
              <a:buNone/>
              <a:defRPr/>
            </a:lvl2pPr>
            <a:lvl3pPr>
              <a:buNone/>
              <a:defRPr/>
            </a:lvl3pPr>
            <a:lvl4pPr>
              <a:buNone/>
              <a:defRPr/>
            </a:lvl4pPr>
            <a:lvl5pPr>
              <a:buNone/>
              <a:defRPr/>
            </a:lvl5pPr>
          </a:lstStyle>
          <a:p>
            <a:pPr lvl="0"/>
            <a:r>
              <a:rPr lang="en-US" dirty="0" smtClean="0"/>
              <a:t>Click to add references</a:t>
            </a:r>
          </a:p>
        </p:txBody>
      </p:sp>
      <p:grpSp>
        <p:nvGrpSpPr>
          <p:cNvPr id="28" name="Group 27"/>
          <p:cNvGrpSpPr/>
          <p:nvPr userDrawn="1"/>
        </p:nvGrpSpPr>
        <p:grpSpPr>
          <a:xfrm>
            <a:off x="344912" y="6480204"/>
            <a:ext cx="2877642" cy="345882"/>
            <a:chOff x="347472" y="6437376"/>
            <a:chExt cx="2877642" cy="345882"/>
          </a:xfrm>
        </p:grpSpPr>
        <p:pic>
          <p:nvPicPr>
            <p:cNvPr id="29" name="Picture 2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47472" y="6437376"/>
              <a:ext cx="1343216" cy="345882"/>
            </a:xfrm>
            <a:prstGeom prst="rect">
              <a:avLst/>
            </a:prstGeom>
          </p:spPr>
        </p:pic>
        <p:sp>
          <p:nvSpPr>
            <p:cNvPr id="30" name="TextBox 29"/>
            <p:cNvSpPr txBox="1"/>
            <p:nvPr userDrawn="1"/>
          </p:nvSpPr>
          <p:spPr>
            <a:xfrm>
              <a:off x="1598799" y="6439996"/>
              <a:ext cx="1626315" cy="341632"/>
            </a:xfrm>
            <a:prstGeom prst="rect">
              <a:avLst/>
            </a:prstGeom>
            <a:noFill/>
          </p:spPr>
          <p:txBody>
            <a:bodyPr wrap="square" rtlCol="0" anchor="ctr" anchorCtr="0">
              <a:spAutoFit/>
            </a:bodyPr>
            <a:lstStyle/>
            <a:p>
              <a:pPr>
                <a:lnSpc>
                  <a:spcPct val="90000"/>
                </a:lnSpc>
              </a:pPr>
              <a:r>
                <a:rPr lang="en-US" sz="900" b="1" dirty="0" smtClean="0">
                  <a:solidFill>
                    <a:prstClr val="white"/>
                  </a:solidFill>
                  <a:latin typeface="Arial" panose="020B0604020202020204" pitchFamily="34" charset="0"/>
                  <a:cs typeface="Arial" panose="020B0604020202020204" pitchFamily="34" charset="0"/>
                </a:rPr>
                <a:t>National Energy Technology Laboratory</a:t>
              </a:r>
              <a:endParaRPr lang="en-US" sz="900" b="1" dirty="0">
                <a:solidFill>
                  <a:prstClr val="white"/>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45603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5BBC8B-73FC-4C8A-9734-EC8C2E98F9BA}" type="slidenum">
              <a:rPr lang="en-US"/>
              <a:pPr>
                <a:defRPr/>
              </a:pPr>
              <a:t>‹#›</a:t>
            </a:fld>
            <a:endParaRPr lang="en-US"/>
          </a:p>
        </p:txBody>
      </p:sp>
    </p:spTree>
    <p:extLst>
      <p:ext uri="{BB962C8B-B14F-4D97-AF65-F5344CB8AC3E}">
        <p14:creationId xmlns:p14="http://schemas.microsoft.com/office/powerpoint/2010/main" val="2204763849"/>
      </p:ext>
    </p:extLst>
  </p:cSld>
  <p:clrMapOvr>
    <a:masterClrMapping/>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68C7EB-44A1-414C-A65E-BD52818FF49E}" type="datetimeFigureOut">
              <a:rPr lang="en-US" smtClean="0"/>
              <a:t>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7BFAF8-EF6F-482F-A4E0-9D9B55CB344A}" type="slidenum">
              <a:rPr lang="en-US" smtClean="0"/>
              <a:t>‹#›</a:t>
            </a:fld>
            <a:endParaRPr lang="en-US"/>
          </a:p>
        </p:txBody>
      </p:sp>
    </p:spTree>
    <p:extLst>
      <p:ext uri="{BB962C8B-B14F-4D97-AF65-F5344CB8AC3E}">
        <p14:creationId xmlns:p14="http://schemas.microsoft.com/office/powerpoint/2010/main" val="290937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68C7EB-44A1-414C-A65E-BD52818FF49E}" type="datetimeFigureOut">
              <a:rPr lang="en-US" smtClean="0"/>
              <a:t>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7BFAF8-EF6F-482F-A4E0-9D9B55CB344A}" type="slidenum">
              <a:rPr lang="en-US" smtClean="0"/>
              <a:t>‹#›</a:t>
            </a:fld>
            <a:endParaRPr lang="en-US"/>
          </a:p>
        </p:txBody>
      </p:sp>
    </p:spTree>
    <p:extLst>
      <p:ext uri="{BB962C8B-B14F-4D97-AF65-F5344CB8AC3E}">
        <p14:creationId xmlns:p14="http://schemas.microsoft.com/office/powerpoint/2010/main" val="2405073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768C7EB-44A1-414C-A65E-BD52818FF49E}" type="datetimeFigureOut">
              <a:rPr lang="en-US" smtClean="0"/>
              <a:t>1/25/2016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7BFAF8-EF6F-482F-A4E0-9D9B55CB344A}" type="slidenum">
              <a:rPr lang="en-US" smtClean="0"/>
              <a:t>‹#›</a:t>
            </a:fld>
            <a:endParaRPr lang="en-US"/>
          </a:p>
        </p:txBody>
      </p:sp>
    </p:spTree>
    <p:extLst>
      <p:ext uri="{BB962C8B-B14F-4D97-AF65-F5344CB8AC3E}">
        <p14:creationId xmlns:p14="http://schemas.microsoft.com/office/powerpoint/2010/main" val="1696159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768C7EB-44A1-414C-A65E-BD52818FF49E}" type="datetimeFigureOut">
              <a:rPr lang="en-US" smtClean="0"/>
              <a:t>1/25/2016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7BFAF8-EF6F-482F-A4E0-9D9B55CB344A}" type="slidenum">
              <a:rPr lang="en-US" smtClean="0"/>
              <a:t>‹#›</a:t>
            </a:fld>
            <a:endParaRPr lang="en-US"/>
          </a:p>
        </p:txBody>
      </p:sp>
    </p:spTree>
    <p:extLst>
      <p:ext uri="{BB962C8B-B14F-4D97-AF65-F5344CB8AC3E}">
        <p14:creationId xmlns:p14="http://schemas.microsoft.com/office/powerpoint/2010/main" val="19570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768C7EB-44A1-414C-A65E-BD52818FF49E}" type="datetimeFigureOut">
              <a:rPr lang="en-US" smtClean="0"/>
              <a:t>1/25/2016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7BFAF8-EF6F-482F-A4E0-9D9B55CB344A}" type="slidenum">
              <a:rPr lang="en-US" smtClean="0"/>
              <a:t>‹#›</a:t>
            </a:fld>
            <a:endParaRPr lang="en-US"/>
          </a:p>
        </p:txBody>
      </p:sp>
    </p:spTree>
    <p:extLst>
      <p:ext uri="{BB962C8B-B14F-4D97-AF65-F5344CB8AC3E}">
        <p14:creationId xmlns:p14="http://schemas.microsoft.com/office/powerpoint/2010/main" val="534216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68C7EB-44A1-414C-A65E-BD52818FF49E}" type="datetimeFigureOut">
              <a:rPr lang="en-US" smtClean="0"/>
              <a:t>1/25/2016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7BFAF8-EF6F-482F-A4E0-9D9B55CB344A}" type="slidenum">
              <a:rPr lang="en-US" smtClean="0"/>
              <a:t>‹#›</a:t>
            </a:fld>
            <a:endParaRPr lang="en-US"/>
          </a:p>
        </p:txBody>
      </p:sp>
    </p:spTree>
    <p:extLst>
      <p:ext uri="{BB962C8B-B14F-4D97-AF65-F5344CB8AC3E}">
        <p14:creationId xmlns:p14="http://schemas.microsoft.com/office/powerpoint/2010/main" val="4265172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68C7EB-44A1-414C-A65E-BD52818FF49E}" type="datetimeFigureOut">
              <a:rPr lang="en-US" smtClean="0"/>
              <a:t>1/25/2016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7BFAF8-EF6F-482F-A4E0-9D9B55CB344A}" type="slidenum">
              <a:rPr lang="en-US" smtClean="0"/>
              <a:t>‹#›</a:t>
            </a:fld>
            <a:endParaRPr lang="en-US"/>
          </a:p>
        </p:txBody>
      </p:sp>
    </p:spTree>
    <p:extLst>
      <p:ext uri="{BB962C8B-B14F-4D97-AF65-F5344CB8AC3E}">
        <p14:creationId xmlns:p14="http://schemas.microsoft.com/office/powerpoint/2010/main" val="990444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68C7EB-44A1-414C-A65E-BD52818FF49E}" type="datetimeFigureOut">
              <a:rPr lang="en-US" smtClean="0"/>
              <a:t>1/25/2016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7BFAF8-EF6F-482F-A4E0-9D9B55CB344A}" type="slidenum">
              <a:rPr lang="en-US" smtClean="0"/>
              <a:t>‹#›</a:t>
            </a:fld>
            <a:endParaRPr lang="en-US"/>
          </a:p>
        </p:txBody>
      </p:sp>
    </p:spTree>
    <p:extLst>
      <p:ext uri="{BB962C8B-B14F-4D97-AF65-F5344CB8AC3E}">
        <p14:creationId xmlns:p14="http://schemas.microsoft.com/office/powerpoint/2010/main" val="3161377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8C7EB-44A1-414C-A65E-BD52818FF49E}" type="datetimeFigureOut">
              <a:rPr lang="en-US" smtClean="0"/>
              <a:t>1/25/2016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7BFAF8-EF6F-482F-A4E0-9D9B55CB344A}" type="slidenum">
              <a:rPr lang="en-US" smtClean="0"/>
              <a:t>‹#›</a:t>
            </a:fld>
            <a:endParaRPr lang="en-US"/>
          </a:p>
        </p:txBody>
      </p:sp>
    </p:spTree>
    <p:extLst>
      <p:ext uri="{BB962C8B-B14F-4D97-AF65-F5344CB8AC3E}">
        <p14:creationId xmlns:p14="http://schemas.microsoft.com/office/powerpoint/2010/main" val="3206185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cid:652E686F-46F8-4040-B57B-F576C985B1E3" TargetMode="External"/><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5.emf"/><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G:\MSEEL Notes\Rig Pictures\DJI0011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9144000" cy="578136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txBox="1">
            <a:spLocks noChangeArrowheads="1"/>
          </p:cNvSpPr>
          <p:nvPr/>
        </p:nvSpPr>
        <p:spPr>
          <a:xfrm>
            <a:off x="0" y="123163"/>
            <a:ext cx="9144000" cy="1537519"/>
          </a:xfrm>
          <a:prstGeom prst="rect">
            <a:avLst/>
          </a:prstGeom>
        </p:spPr>
        <p:txBody>
          <a:bodyPr vert="horz" lIns="91440" tIns="45720" rIns="91440" bIns="45720"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Marce</a:t>
            </a:r>
            <a:r>
              <a:rPr lang="en-US" sz="3200" b="1" cap="all" dirty="0" err="1" smtClean="0">
                <a:solidFill>
                  <a:schemeClr val="tx2"/>
                </a:solidFill>
                <a:effectLst>
                  <a:outerShdw blurRad="38100" dist="38100" dir="2700000" algn="tl">
                    <a:srgbClr val="000000">
                      <a:alpha val="43137"/>
                    </a:srgbClr>
                  </a:outerShdw>
                </a:effectLst>
                <a:latin typeface="+mj-lt"/>
                <a:ea typeface="+mj-ea"/>
                <a:cs typeface="+mj-cs"/>
              </a:rPr>
              <a:t>llus</a:t>
            </a: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 Shale Energy and Environment Laboratory</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a:t>
            </a:r>
            <a:endParaRPr kumimoji="0" lang="en-US" sz="2800" b="1" i="0" u="none" strike="noStrike" kern="1200" cap="all"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6" name="TextBox 5"/>
          <p:cNvSpPr txBox="1">
            <a:spLocks noChangeArrowheads="1"/>
          </p:cNvSpPr>
          <p:nvPr/>
        </p:nvSpPr>
        <p:spPr bwMode="auto">
          <a:xfrm>
            <a:off x="5304952" y="5781367"/>
            <a:ext cx="383904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sz="2000" b="1" dirty="0"/>
              <a:t>Tim Carr</a:t>
            </a:r>
          </a:p>
          <a:p>
            <a:pPr eaLnBrk="1" hangingPunct="1"/>
            <a:r>
              <a:rPr lang="en-US" sz="2000" b="1" dirty="0"/>
              <a:t>Phone: 304.293.9660</a:t>
            </a:r>
          </a:p>
          <a:p>
            <a:pPr eaLnBrk="1" hangingPunct="1"/>
            <a:r>
              <a:rPr lang="en-US" sz="2000" b="1" dirty="0"/>
              <a:t>Email: tim.carr@mail.wvu.edu</a:t>
            </a:r>
          </a:p>
        </p:txBody>
      </p:sp>
      <p:pic>
        <p:nvPicPr>
          <p:cNvPr id="7" name="Picture 6" descr="OSU_99000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14017" y="4866967"/>
            <a:ext cx="609600" cy="609600"/>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9"/>
          <p:cNvPicPr/>
          <p:nvPr/>
        </p:nvPicPr>
        <p:blipFill>
          <a:blip r:embed="rId5" cstate="email">
            <a:extLst>
              <a:ext uri="{28A0092B-C50C-407E-A947-70E740481C1C}">
                <a14:useLocalDpi xmlns:a14="http://schemas.microsoft.com/office/drawing/2010/main"/>
              </a:ext>
            </a:extLst>
          </a:blip>
          <a:srcRect/>
          <a:stretch>
            <a:fillRect/>
          </a:stretch>
        </p:blipFill>
        <p:spPr bwMode="auto">
          <a:xfrm>
            <a:off x="6586653" y="2163273"/>
            <a:ext cx="1275646" cy="609600"/>
          </a:xfrm>
          <a:prstGeom prst="rect">
            <a:avLst/>
          </a:prstGeom>
          <a:ln>
            <a:solidFill>
              <a:schemeClr val="tx1"/>
            </a:solidFill>
          </a:ln>
          <a:effectLst>
            <a:outerShdw blurRad="292100" dist="139700" dir="2700000" algn="tl" rotWithShape="0">
              <a:srgbClr val="333333">
                <a:alpha val="65000"/>
              </a:srgbClr>
            </a:outerShdw>
          </a:effectLst>
        </p:spPr>
      </p:pic>
      <p:pic>
        <p:nvPicPr>
          <p:cNvPr id="2050"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0690" y="1881569"/>
            <a:ext cx="1384085" cy="954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9" descr="WV_OutLine295in124"/>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52115" y="4740980"/>
            <a:ext cx="779462" cy="739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mseel.org/img/Schlum_logo_blue.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869495" y="4740980"/>
            <a:ext cx="2931741" cy="65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02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8709" y="380144"/>
            <a:ext cx="7966527" cy="6143946"/>
          </a:xfrm>
          <a:prstGeom prst="rect">
            <a:avLst/>
          </a:prstGeom>
        </p:spPr>
      </p:pic>
      <p:pic>
        <p:nvPicPr>
          <p:cNvPr id="3" name="Picture 2"/>
          <p:cNvPicPr>
            <a:picLocks noChangeAspect="1"/>
          </p:cNvPicPr>
          <p:nvPr/>
        </p:nvPicPr>
        <p:blipFill>
          <a:blip r:embed="rId3"/>
          <a:stretch>
            <a:fillRect/>
          </a:stretch>
        </p:blipFill>
        <p:spPr>
          <a:xfrm>
            <a:off x="59673" y="1118602"/>
            <a:ext cx="4542300" cy="1518000"/>
          </a:xfrm>
          <a:prstGeom prst="rect">
            <a:avLst/>
          </a:prstGeom>
          <a:ln>
            <a:noFill/>
          </a:ln>
          <a:effectLst>
            <a:outerShdw blurRad="292100" dist="139700" dir="2700000" algn="tl" rotWithShape="0">
              <a:srgbClr val="333333">
                <a:alpha val="65000"/>
              </a:srgbClr>
            </a:outerShdw>
          </a:effectLst>
        </p:spPr>
      </p:pic>
      <p:sp>
        <p:nvSpPr>
          <p:cNvPr id="4" name="Slide Number Placeholder 1"/>
          <p:cNvSpPr>
            <a:spLocks noGrp="1"/>
          </p:cNvSpPr>
          <p:nvPr>
            <p:ph type="sldNum" sz="quarter" idx="12"/>
          </p:nvPr>
        </p:nvSpPr>
        <p:spPr>
          <a:xfrm>
            <a:off x="7064117" y="6356351"/>
            <a:ext cx="2057400" cy="365125"/>
          </a:xfrm>
        </p:spPr>
        <p:txBody>
          <a:bodyPr/>
          <a:lstStyle/>
          <a:p>
            <a:r>
              <a:rPr lang="en-US" dirty="0" smtClean="0"/>
              <a:t>10</a:t>
            </a:r>
            <a:endParaRPr lang="en-US" dirty="0"/>
          </a:p>
        </p:txBody>
      </p:sp>
    </p:spTree>
    <p:extLst>
      <p:ext uri="{BB962C8B-B14F-4D97-AF65-F5344CB8AC3E}">
        <p14:creationId xmlns:p14="http://schemas.microsoft.com/office/powerpoint/2010/main" val="1444135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827070" y="729465"/>
            <a:ext cx="7654247" cy="5866544"/>
          </a:xfrm>
          <a:prstGeom prst="rect">
            <a:avLst/>
          </a:prstGeom>
        </p:spPr>
      </p:pic>
      <p:sp>
        <p:nvSpPr>
          <p:cNvPr id="3" name="Title 3"/>
          <p:cNvSpPr txBox="1">
            <a:spLocks/>
          </p:cNvSpPr>
          <p:nvPr/>
        </p:nvSpPr>
        <p:spPr>
          <a:xfrm>
            <a:off x="710844" y="0"/>
            <a:ext cx="7886700" cy="9965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t>Environmental Monitoring</a:t>
            </a:r>
            <a:endParaRPr lang="en-US" dirty="0"/>
          </a:p>
        </p:txBody>
      </p:sp>
      <p:sp>
        <p:nvSpPr>
          <p:cNvPr id="4" name="Slide Number Placeholder 1"/>
          <p:cNvSpPr>
            <a:spLocks noGrp="1"/>
          </p:cNvSpPr>
          <p:nvPr>
            <p:ph type="sldNum" sz="quarter" idx="12"/>
          </p:nvPr>
        </p:nvSpPr>
        <p:spPr>
          <a:xfrm>
            <a:off x="7064117" y="6356351"/>
            <a:ext cx="2057400" cy="365125"/>
          </a:xfrm>
        </p:spPr>
        <p:txBody>
          <a:bodyPr/>
          <a:lstStyle/>
          <a:p>
            <a:r>
              <a:rPr lang="en-US" dirty="0" smtClean="0"/>
              <a:t>11</a:t>
            </a:r>
            <a:endParaRPr lang="en-US" dirty="0"/>
          </a:p>
        </p:txBody>
      </p:sp>
    </p:spTree>
    <p:extLst>
      <p:ext uri="{BB962C8B-B14F-4D97-AF65-F5344CB8AC3E}">
        <p14:creationId xmlns:p14="http://schemas.microsoft.com/office/powerpoint/2010/main" val="2505443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1 SAFEKEEPING\JDH\ETD26 (USEEL-MSEEL)\20150713_102933_resized-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5848" y="994024"/>
            <a:ext cx="3087370" cy="5486400"/>
          </a:xfrm>
          <a:prstGeom prst="rect">
            <a:avLst/>
          </a:prstGeom>
          <a:noFill/>
          <a:ln>
            <a:noFill/>
          </a:ln>
        </p:spPr>
      </p:pic>
      <p:sp>
        <p:nvSpPr>
          <p:cNvPr id="3" name="Title 3"/>
          <p:cNvSpPr txBox="1">
            <a:spLocks/>
          </p:cNvSpPr>
          <p:nvPr/>
        </p:nvSpPr>
        <p:spPr>
          <a:xfrm>
            <a:off x="710844" y="0"/>
            <a:ext cx="7886700" cy="9965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Cuttings Monitoring</a:t>
            </a:r>
            <a:endParaRPr lang="en-US" dirty="0"/>
          </a:p>
        </p:txBody>
      </p:sp>
      <p:sp>
        <p:nvSpPr>
          <p:cNvPr id="4" name="Slide Number Placeholder 1"/>
          <p:cNvSpPr>
            <a:spLocks noGrp="1"/>
          </p:cNvSpPr>
          <p:nvPr>
            <p:ph type="sldNum" sz="quarter" idx="12"/>
          </p:nvPr>
        </p:nvSpPr>
        <p:spPr>
          <a:xfrm>
            <a:off x="7064117" y="6356351"/>
            <a:ext cx="2057400" cy="365125"/>
          </a:xfrm>
        </p:spPr>
        <p:txBody>
          <a:bodyPr/>
          <a:lstStyle/>
          <a:p>
            <a:r>
              <a:rPr lang="en-US" dirty="0" smtClean="0"/>
              <a:t>12</a:t>
            </a:r>
            <a:endParaRPr lang="en-US" dirty="0"/>
          </a:p>
        </p:txBody>
      </p:sp>
    </p:spTree>
    <p:extLst>
      <p:ext uri="{BB962C8B-B14F-4D97-AF65-F5344CB8AC3E}">
        <p14:creationId xmlns:p14="http://schemas.microsoft.com/office/powerpoint/2010/main" val="2048405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00400" y="1480177"/>
            <a:ext cx="5791200" cy="4788091"/>
          </a:xfrm>
        </p:spPr>
        <p:txBody>
          <a:bodyPr/>
          <a:lstStyle/>
          <a:p>
            <a:r>
              <a:rPr lang="en-US" dirty="0" smtClean="0"/>
              <a:t>Drilled 3H Pilot well and 5H well</a:t>
            </a:r>
          </a:p>
          <a:p>
            <a:r>
              <a:rPr lang="en-US" dirty="0" smtClean="0"/>
              <a:t>Drilled SW (Science monitor Well) </a:t>
            </a:r>
          </a:p>
          <a:p>
            <a:r>
              <a:rPr lang="en-US" dirty="0" smtClean="0"/>
              <a:t>Vertical well logs (FMI, Sonic and </a:t>
            </a:r>
            <a:r>
              <a:rPr lang="en-US" dirty="0" err="1" smtClean="0"/>
              <a:t>Litho</a:t>
            </a:r>
            <a:r>
              <a:rPr lang="en-US" dirty="0" smtClean="0"/>
              <a:t>)</a:t>
            </a:r>
          </a:p>
          <a:p>
            <a:r>
              <a:rPr lang="en-US" dirty="0" smtClean="0"/>
              <a:t>Retrieved 111’ of whole core from 3H</a:t>
            </a:r>
          </a:p>
          <a:p>
            <a:r>
              <a:rPr lang="en-US" dirty="0" smtClean="0"/>
              <a:t>Retrieved 197 sidewall cores from 3H and Science Well</a:t>
            </a:r>
            <a:endParaRPr lang="en-US" dirty="0"/>
          </a:p>
        </p:txBody>
      </p:sp>
      <p:sp>
        <p:nvSpPr>
          <p:cNvPr id="3" name="Slide Number Placeholder 2"/>
          <p:cNvSpPr>
            <a:spLocks noGrp="1"/>
          </p:cNvSpPr>
          <p:nvPr>
            <p:ph type="sldNum" sz="quarter" idx="12"/>
          </p:nvPr>
        </p:nvSpPr>
        <p:spPr>
          <a:xfrm>
            <a:off x="7086600" y="6380891"/>
            <a:ext cx="2057400" cy="365125"/>
          </a:xfrm>
        </p:spPr>
        <p:txBody>
          <a:bodyPr/>
          <a:lstStyle/>
          <a:p>
            <a:fld id="{95F52F3A-D748-46B1-A705-C95F56097468}" type="slidenum">
              <a:rPr lang="en-US" smtClean="0"/>
              <a:pPr/>
              <a:t>13</a:t>
            </a:fld>
            <a:endParaRPr lang="en-US" dirty="0"/>
          </a:p>
        </p:txBody>
      </p:sp>
      <p:sp>
        <p:nvSpPr>
          <p:cNvPr id="4" name="Title 3"/>
          <p:cNvSpPr>
            <a:spLocks noGrp="1"/>
          </p:cNvSpPr>
          <p:nvPr>
            <p:ph type="title"/>
          </p:nvPr>
        </p:nvSpPr>
        <p:spPr>
          <a:xfrm>
            <a:off x="628650" y="154614"/>
            <a:ext cx="7886700" cy="1325563"/>
          </a:xfrm>
        </p:spPr>
        <p:txBody>
          <a:bodyPr/>
          <a:lstStyle/>
          <a:p>
            <a:pPr algn="ctr"/>
            <a:r>
              <a:rPr lang="en-US" dirty="0" smtClean="0"/>
              <a:t>Vertical Well Work Highlights</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63085"/>
            <a:ext cx="254158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66167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086602" y="6386731"/>
            <a:ext cx="2057400" cy="365125"/>
          </a:xfrm>
        </p:spPr>
        <p:txBody>
          <a:bodyPr/>
          <a:lstStyle/>
          <a:p>
            <a:fld id="{95F52F3A-D748-46B1-A705-C95F56097468}" type="slidenum">
              <a:rPr lang="en-US" smtClean="0"/>
              <a:pPr/>
              <a:t>14</a:t>
            </a:fld>
            <a:endParaRPr lang="en-US" dirty="0"/>
          </a:p>
        </p:txBody>
      </p:sp>
      <p:sp>
        <p:nvSpPr>
          <p:cNvPr id="4" name="Title 3"/>
          <p:cNvSpPr>
            <a:spLocks noGrp="1"/>
          </p:cNvSpPr>
          <p:nvPr>
            <p:ph type="title"/>
          </p:nvPr>
        </p:nvSpPr>
        <p:spPr>
          <a:xfrm>
            <a:off x="515634" y="38330"/>
            <a:ext cx="7886700" cy="1325563"/>
          </a:xfrm>
        </p:spPr>
        <p:txBody>
          <a:bodyPr/>
          <a:lstStyle/>
          <a:p>
            <a:r>
              <a:rPr lang="en-US" dirty="0" smtClean="0"/>
              <a:t>Sidewall Cores</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143000"/>
            <a:ext cx="4182218" cy="2365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733800"/>
            <a:ext cx="4194175"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0314" y="1589240"/>
            <a:ext cx="6022901" cy="3236360"/>
          </a:xfrm>
          <a:prstGeom prst="rect">
            <a:avLst/>
          </a:prstGeom>
          <a:noFill/>
          <a:ln>
            <a:noFill/>
          </a:ln>
          <a:scene3d>
            <a:camera prst="orthographicFront">
              <a:rot lat="0" lon="0" rev="162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362201" y="6105525"/>
            <a:ext cx="3048000" cy="646331"/>
          </a:xfrm>
          <a:prstGeom prst="rect">
            <a:avLst/>
          </a:prstGeom>
          <a:noFill/>
        </p:spPr>
        <p:txBody>
          <a:bodyPr wrap="square" rtlCol="0">
            <a:spAutoFit/>
          </a:bodyPr>
          <a:lstStyle/>
          <a:p>
            <a:r>
              <a:rPr lang="en-US" dirty="0" smtClean="0"/>
              <a:t>Collected 197 sidewall cores from the SW and 3H well</a:t>
            </a:r>
            <a:endParaRPr lang="en-US" dirty="0"/>
          </a:p>
        </p:txBody>
      </p:sp>
    </p:spTree>
    <p:extLst>
      <p:ext uri="{BB962C8B-B14F-4D97-AF65-F5344CB8AC3E}">
        <p14:creationId xmlns:p14="http://schemas.microsoft.com/office/powerpoint/2010/main" val="27297319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d:652E686F-46F8-4040-B57B-F576C985B1E3"/>
          <p:cNvPicPr/>
          <p:nvPr/>
        </p:nvPicPr>
        <p:blipFill>
          <a:blip r:embed="rId2" r:link="rId3">
            <a:extLst>
              <a:ext uri="{28A0092B-C50C-407E-A947-70E740481C1C}">
                <a14:useLocalDpi xmlns:a14="http://schemas.microsoft.com/office/drawing/2010/main" val="0"/>
              </a:ext>
            </a:extLst>
          </a:blip>
          <a:srcRect/>
          <a:stretch>
            <a:fillRect/>
          </a:stretch>
        </p:blipFill>
        <p:spPr bwMode="auto">
          <a:xfrm rot="5400000">
            <a:off x="1569377" y="1455733"/>
            <a:ext cx="5943600" cy="4460240"/>
          </a:xfrm>
          <a:prstGeom prst="rect">
            <a:avLst/>
          </a:prstGeom>
          <a:noFill/>
          <a:ln>
            <a:noFill/>
          </a:ln>
        </p:spPr>
      </p:pic>
      <p:sp>
        <p:nvSpPr>
          <p:cNvPr id="4" name="Title 3"/>
          <p:cNvSpPr txBox="1">
            <a:spLocks/>
          </p:cNvSpPr>
          <p:nvPr/>
        </p:nvSpPr>
        <p:spPr>
          <a:xfrm>
            <a:off x="515634" y="38330"/>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t>Sidewall Cores</a:t>
            </a:r>
            <a:endParaRPr lang="en-US" dirty="0"/>
          </a:p>
        </p:txBody>
      </p:sp>
      <p:sp>
        <p:nvSpPr>
          <p:cNvPr id="5" name="Slide Number Placeholder 2"/>
          <p:cNvSpPr>
            <a:spLocks noGrp="1"/>
          </p:cNvSpPr>
          <p:nvPr>
            <p:ph type="sldNum" sz="quarter" idx="12"/>
          </p:nvPr>
        </p:nvSpPr>
        <p:spPr>
          <a:xfrm>
            <a:off x="7086602" y="6386731"/>
            <a:ext cx="2057400" cy="365125"/>
          </a:xfrm>
        </p:spPr>
        <p:txBody>
          <a:bodyPr/>
          <a:lstStyle/>
          <a:p>
            <a:r>
              <a:rPr lang="en-US" dirty="0" smtClean="0"/>
              <a:t>15</a:t>
            </a:r>
            <a:endParaRPr lang="en-US" dirty="0"/>
          </a:p>
        </p:txBody>
      </p:sp>
    </p:spTree>
    <p:extLst>
      <p:ext uri="{BB962C8B-B14F-4D97-AF65-F5344CB8AC3E}">
        <p14:creationId xmlns:p14="http://schemas.microsoft.com/office/powerpoint/2010/main" val="2018158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086600" y="6433066"/>
            <a:ext cx="2057400" cy="365125"/>
          </a:xfrm>
        </p:spPr>
        <p:txBody>
          <a:bodyPr/>
          <a:lstStyle/>
          <a:p>
            <a:fld id="{95F52F3A-D748-46B1-A705-C95F56097468}" type="slidenum">
              <a:rPr lang="en-US" smtClean="0"/>
              <a:pPr/>
              <a:t>16</a:t>
            </a:fld>
            <a:endParaRPr lang="en-US" dirty="0"/>
          </a:p>
        </p:txBody>
      </p:sp>
      <p:sp>
        <p:nvSpPr>
          <p:cNvPr id="4" name="Title 3"/>
          <p:cNvSpPr>
            <a:spLocks noGrp="1"/>
          </p:cNvSpPr>
          <p:nvPr>
            <p:ph type="title"/>
          </p:nvPr>
        </p:nvSpPr>
        <p:spPr/>
        <p:txBody>
          <a:bodyPr>
            <a:normAutofit/>
          </a:bodyPr>
          <a:lstStyle/>
          <a:p>
            <a:r>
              <a:rPr lang="en-US" dirty="0" smtClean="0"/>
              <a:t>Coring Tools – Whole Core</a:t>
            </a:r>
            <a:endParaRPr lang="en-US" dirty="0"/>
          </a:p>
        </p:txBody>
      </p:sp>
      <p:pic>
        <p:nvPicPr>
          <p:cNvPr id="3077" name="Picture 5" descr="C:\Users\ATravis\AppData\Local\Microsoft\Windows\Temporary Internet Files\Content.Outlook\E8WUJW0K\IMG_1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228600"/>
            <a:ext cx="6858000" cy="6858000"/>
          </a:xfrm>
          <a:prstGeom prst="rect">
            <a:avLst/>
          </a:prstGeom>
          <a:noFill/>
          <a:scene3d>
            <a:camera prst="orthographicFront">
              <a:rot lat="0" lon="3000000" rev="16200000"/>
            </a:camera>
            <a:lightRig rig="threePt" dir="t"/>
          </a:scene3d>
          <a:extLst>
            <a:ext uri="{909E8E84-426E-40DD-AFC4-6F175D3DCCD1}">
              <a14:hiddenFill xmlns:a14="http://schemas.microsoft.com/office/drawing/2010/main">
                <a:solidFill>
                  <a:srgbClr val="FFFFFF"/>
                </a:solidFill>
              </a14:hiddenFill>
            </a:ext>
          </a:extLst>
        </p:spPr>
      </p:pic>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3400" y="1394619"/>
            <a:ext cx="2219397" cy="452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124200" y="6248400"/>
            <a:ext cx="4356129" cy="369332"/>
          </a:xfrm>
          <a:prstGeom prst="rect">
            <a:avLst/>
          </a:prstGeom>
          <a:noFill/>
        </p:spPr>
        <p:txBody>
          <a:bodyPr wrap="none" rtlCol="0">
            <a:spAutoFit/>
          </a:bodyPr>
          <a:lstStyle/>
          <a:p>
            <a:r>
              <a:rPr lang="en-US" dirty="0" smtClean="0"/>
              <a:t>Retrieved 111’ of a targeted 120’ whole core</a:t>
            </a:r>
            <a:endParaRPr lang="en-US" dirty="0"/>
          </a:p>
        </p:txBody>
      </p:sp>
    </p:spTree>
    <p:extLst>
      <p:ext uri="{BB962C8B-B14F-4D97-AF65-F5344CB8AC3E}">
        <p14:creationId xmlns:p14="http://schemas.microsoft.com/office/powerpoint/2010/main" val="6472573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1980"/>
          </a:xfrm>
        </p:spPr>
        <p:txBody>
          <a:bodyPr/>
          <a:lstStyle/>
          <a:p>
            <a:pPr algn="ctr"/>
            <a:r>
              <a:rPr lang="en-US" sz="4000" b="1" dirty="0" smtClean="0">
                <a:effectLst>
                  <a:outerShdw blurRad="38100" dist="38100" dir="2700000" algn="tl">
                    <a:srgbClr val="000000">
                      <a:alpha val="43137"/>
                    </a:srgbClr>
                  </a:outerShdw>
                </a:effectLst>
              </a:rPr>
              <a:t>Whole Core</a:t>
            </a:r>
            <a:endParaRPr lang="en-US" sz="4000" b="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7778" y="122514"/>
            <a:ext cx="1594456" cy="647286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3655" y="1756104"/>
            <a:ext cx="5230703" cy="2959734"/>
          </a:xfrm>
          <a:prstGeom prst="rect">
            <a:avLst/>
          </a:prstGeom>
          <a:ln>
            <a:noFill/>
          </a:ln>
          <a:effectLst>
            <a:outerShdw blurRad="292100" dist="139700" dir="2700000" algn="tl" rotWithShape="0">
              <a:srgbClr val="333333">
                <a:alpha val="65000"/>
              </a:srgbClr>
            </a:outerShdw>
          </a:effectLst>
        </p:spPr>
      </p:pic>
      <p:sp>
        <p:nvSpPr>
          <p:cNvPr id="5" name="Slide Number Placeholder 2"/>
          <p:cNvSpPr>
            <a:spLocks noGrp="1"/>
          </p:cNvSpPr>
          <p:nvPr>
            <p:ph type="sldNum" sz="quarter" idx="12"/>
          </p:nvPr>
        </p:nvSpPr>
        <p:spPr>
          <a:xfrm>
            <a:off x="7086602" y="6386731"/>
            <a:ext cx="2057400" cy="365125"/>
          </a:xfrm>
        </p:spPr>
        <p:txBody>
          <a:bodyPr/>
          <a:lstStyle/>
          <a:p>
            <a:r>
              <a:rPr lang="en-US" dirty="0" smtClean="0"/>
              <a:t>17</a:t>
            </a:r>
            <a:endParaRPr lang="en-US" dirty="0"/>
          </a:p>
        </p:txBody>
      </p:sp>
    </p:spTree>
    <p:extLst>
      <p:ext uri="{BB962C8B-B14F-4D97-AF65-F5344CB8AC3E}">
        <p14:creationId xmlns:p14="http://schemas.microsoft.com/office/powerpoint/2010/main" val="1459483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61" y="0"/>
            <a:ext cx="9144000" cy="850605"/>
          </a:xfrm>
        </p:spPr>
        <p:txBody>
          <a:bodyPr/>
          <a:lstStyle/>
          <a:p>
            <a:pPr algn="ctr"/>
            <a:r>
              <a:rPr lang="en-US" sz="3600" b="1" dirty="0" smtClean="0">
                <a:effectLst>
                  <a:outerShdw blurRad="38100" dist="38100" dir="2700000" algn="tl">
                    <a:srgbClr val="000000">
                      <a:alpha val="43137"/>
                    </a:srgbClr>
                  </a:outerShdw>
                </a:effectLst>
              </a:rPr>
              <a:t>Sonic Scanner 3H Vertical</a:t>
            </a:r>
            <a:endParaRPr lang="en-US" sz="36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DFDFD"/>
              </a:clrFrom>
              <a:clrTo>
                <a:srgbClr val="FDFDFD">
                  <a:alpha val="0"/>
                </a:srgbClr>
              </a:clrTo>
            </a:clrChange>
          </a:blip>
          <a:stretch>
            <a:fillRect/>
          </a:stretch>
        </p:blipFill>
        <p:spPr>
          <a:xfrm>
            <a:off x="1028116" y="850605"/>
            <a:ext cx="7257890" cy="4816548"/>
          </a:xfrm>
          <a:prstGeom prst="rect">
            <a:avLst/>
          </a:prstGeom>
        </p:spPr>
      </p:pic>
      <p:sp>
        <p:nvSpPr>
          <p:cNvPr id="4" name="Slide Number Placeholder 2"/>
          <p:cNvSpPr>
            <a:spLocks noGrp="1"/>
          </p:cNvSpPr>
          <p:nvPr>
            <p:ph type="sldNum" sz="quarter" idx="12"/>
          </p:nvPr>
        </p:nvSpPr>
        <p:spPr>
          <a:xfrm>
            <a:off x="7086602" y="6386731"/>
            <a:ext cx="2057400" cy="365125"/>
          </a:xfrm>
        </p:spPr>
        <p:txBody>
          <a:bodyPr/>
          <a:lstStyle/>
          <a:p>
            <a:r>
              <a:rPr lang="en-US" dirty="0" smtClean="0"/>
              <a:t>18</a:t>
            </a:r>
            <a:endParaRPr lang="en-US" dirty="0"/>
          </a:p>
        </p:txBody>
      </p:sp>
    </p:spTree>
    <p:extLst>
      <p:ext uri="{BB962C8B-B14F-4D97-AF65-F5344CB8AC3E}">
        <p14:creationId xmlns:p14="http://schemas.microsoft.com/office/powerpoint/2010/main" val="6658964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56"/>
            <a:ext cx="9144000" cy="1143000"/>
          </a:xfrm>
        </p:spPr>
        <p:txBody>
          <a:bodyPr/>
          <a:lstStyle/>
          <a:p>
            <a:pPr algn="ctr"/>
            <a:r>
              <a:rPr lang="en-US" sz="3600" b="1" dirty="0" err="1" smtClean="0">
                <a:effectLst>
                  <a:outerShdw blurRad="38100" dist="38100" dir="2700000" algn="tl">
                    <a:srgbClr val="000000">
                      <a:alpha val="43137"/>
                    </a:srgbClr>
                  </a:outerShdw>
                </a:effectLst>
              </a:rPr>
              <a:t>Geosteering</a:t>
            </a:r>
            <a:r>
              <a:rPr lang="en-US" sz="3600" b="1" dirty="0" smtClean="0">
                <a:effectLst>
                  <a:outerShdw blurRad="38100" dist="38100" dir="2700000" algn="tl">
                    <a:srgbClr val="000000">
                      <a:alpha val="43137"/>
                    </a:srgbClr>
                  </a:outerShdw>
                </a:effectLst>
              </a:rPr>
              <a:t> MIP-3H</a:t>
            </a:r>
            <a:endParaRPr lang="en-US" sz="3600" b="1"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stretch>
            <a:fillRect/>
          </a:stretch>
        </p:blipFill>
        <p:spPr>
          <a:xfrm>
            <a:off x="791110" y="875018"/>
            <a:ext cx="7170167" cy="5515013"/>
          </a:xfrm>
          <a:prstGeom prst="rect">
            <a:avLst/>
          </a:prstGeom>
        </p:spPr>
      </p:pic>
      <p:sp>
        <p:nvSpPr>
          <p:cNvPr id="4" name="Slide Number Placeholder 2"/>
          <p:cNvSpPr>
            <a:spLocks noGrp="1"/>
          </p:cNvSpPr>
          <p:nvPr>
            <p:ph type="sldNum" sz="quarter" idx="12"/>
          </p:nvPr>
        </p:nvSpPr>
        <p:spPr>
          <a:xfrm>
            <a:off x="7086602" y="6386731"/>
            <a:ext cx="2057400" cy="365125"/>
          </a:xfrm>
        </p:spPr>
        <p:txBody>
          <a:bodyPr/>
          <a:lstStyle/>
          <a:p>
            <a:r>
              <a:rPr lang="en-US" dirty="0" smtClean="0"/>
              <a:t>19</a:t>
            </a:r>
            <a:endParaRPr lang="en-US" dirty="0"/>
          </a:p>
        </p:txBody>
      </p:sp>
    </p:spTree>
    <p:extLst>
      <p:ext uri="{BB962C8B-B14F-4D97-AF65-F5344CB8AC3E}">
        <p14:creationId xmlns:p14="http://schemas.microsoft.com/office/powerpoint/2010/main" val="1311625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0" y="39394"/>
            <a:ext cx="9144000" cy="2384474"/>
          </a:xfrm>
          <a:prstGeom prst="rect">
            <a:avLst/>
          </a:prstGeom>
        </p:spPr>
        <p:txBody>
          <a:bodyPr vert="horz" lIns="91440" tIns="45720" rIns="91440" bIns="45720"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err="1" smtClean="0">
                <a:ln>
                  <a:noFill/>
                </a:ln>
                <a:solidFill>
                  <a:schemeClr val="tx2"/>
                </a:solidFill>
                <a:effectLst>
                  <a:outerShdw blurRad="38100" dist="38100" dir="2700000" algn="tl">
                    <a:srgbClr val="000000">
                      <a:alpha val="43137"/>
                    </a:srgbClr>
                  </a:outerShdw>
                </a:effectLst>
                <a:uLnTx/>
                <a:uFillTx/>
                <a:latin typeface="+mj-lt"/>
                <a:ea typeface="+mj-ea"/>
                <a:cs typeface="+mj-cs"/>
              </a:rPr>
              <a:t>Marce</a:t>
            </a:r>
            <a:r>
              <a:rPr lang="en-US" sz="3200" b="1" cap="all" dirty="0" err="1" smtClean="0">
                <a:solidFill>
                  <a:schemeClr val="tx2"/>
                </a:solidFill>
                <a:effectLst>
                  <a:outerShdw blurRad="38100" dist="38100" dir="2700000" algn="tl">
                    <a:srgbClr val="000000">
                      <a:alpha val="43137"/>
                    </a:srgbClr>
                  </a:outerShdw>
                </a:effectLst>
                <a:latin typeface="+mj-lt"/>
                <a:ea typeface="+mj-ea"/>
                <a:cs typeface="+mj-cs"/>
              </a:rPr>
              <a:t>llus</a:t>
            </a: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 Shale Energy and Environment Laboratory</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a:t>
            </a:r>
            <a:endParaRPr kumimoji="0" lang="en-US" sz="2800" b="1" i="0" u="none" strike="noStrike" kern="1200" cap="all"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2" name="Rectangle 1"/>
          <p:cNvSpPr/>
          <p:nvPr/>
        </p:nvSpPr>
        <p:spPr>
          <a:xfrm>
            <a:off x="510540" y="2211508"/>
            <a:ext cx="8305800" cy="1938992"/>
          </a:xfrm>
          <a:prstGeom prst="rect">
            <a:avLst/>
          </a:prstGeom>
        </p:spPr>
        <p:txBody>
          <a:bodyPr wrap="square">
            <a:spAutoFit/>
          </a:bodyPr>
          <a:lstStyle/>
          <a:p>
            <a:r>
              <a:rPr lang="en-US" sz="2400" dirty="0"/>
              <a:t>The objective of the Marcellus Shale Energy and Environment Laboratory (MSEEL) is to provide a </a:t>
            </a:r>
            <a:r>
              <a:rPr lang="en-US" sz="2400" dirty="0">
                <a:solidFill>
                  <a:srgbClr val="FF0000"/>
                </a:solidFill>
              </a:rPr>
              <a:t>long-term </a:t>
            </a:r>
            <a:r>
              <a:rPr lang="en-US" sz="2400" dirty="0" smtClean="0">
                <a:solidFill>
                  <a:srgbClr val="FF0000"/>
                </a:solidFill>
              </a:rPr>
              <a:t>collaborative field </a:t>
            </a:r>
            <a:r>
              <a:rPr lang="en-US" sz="2400" dirty="0">
                <a:solidFill>
                  <a:srgbClr val="FF0000"/>
                </a:solidFill>
              </a:rPr>
              <a:t>site </a:t>
            </a:r>
            <a:r>
              <a:rPr lang="en-US" sz="2400" dirty="0"/>
              <a:t>to develop and validate new knowledge and technology to improve recovery efficiency and minimize environmental implications of unconventional resource development</a:t>
            </a:r>
          </a:p>
        </p:txBody>
      </p:sp>
      <p:pic>
        <p:nvPicPr>
          <p:cNvPr id="9" name="Picture 8"/>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74710" y="4258602"/>
            <a:ext cx="1641630" cy="1468566"/>
          </a:xfrm>
          <a:prstGeom prst="rect">
            <a:avLst/>
          </a:prstGeom>
        </p:spPr>
      </p:pic>
      <p:sp>
        <p:nvSpPr>
          <p:cNvPr id="6" name="Slide Number Placeholder 1"/>
          <p:cNvSpPr>
            <a:spLocks noGrp="1"/>
          </p:cNvSpPr>
          <p:nvPr>
            <p:ph type="sldNum" sz="quarter" idx="12"/>
          </p:nvPr>
        </p:nvSpPr>
        <p:spPr>
          <a:xfrm>
            <a:off x="7064117" y="6356351"/>
            <a:ext cx="2057400" cy="365125"/>
          </a:xfrm>
        </p:spPr>
        <p:txBody>
          <a:bodyPr/>
          <a:lstStyle/>
          <a:p>
            <a:r>
              <a:rPr lang="en-US" dirty="0" smtClean="0"/>
              <a:t>2</a:t>
            </a:r>
            <a:endParaRPr lang="en-US" dirty="0"/>
          </a:p>
        </p:txBody>
      </p:sp>
    </p:spTree>
    <p:extLst>
      <p:ext uri="{BB962C8B-B14F-4D97-AF65-F5344CB8AC3E}">
        <p14:creationId xmlns:p14="http://schemas.microsoft.com/office/powerpoint/2010/main" val="262751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114300" y="15607"/>
            <a:ext cx="9144000" cy="1368350"/>
          </a:xfrm>
          <a:prstGeom prst="rect">
            <a:avLst/>
          </a:prstGeom>
        </p:spPr>
        <p:txBody>
          <a:bodyPr vert="horz" lIns="91440" tIns="45720" rIns="91440" bIns="45720" rtlCol="0" anchor="ctr">
            <a:no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 - </a:t>
            </a: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Logging Lateral</a:t>
            </a:r>
          </a:p>
          <a:p>
            <a:pPr marL="0" marR="0" lvl="0" indent="0" defTabSz="609585" rtl="0" eaLnBrk="1" fontAlgn="auto" latinLnBrk="0" hangingPunct="1">
              <a:lnSpc>
                <a:spcPct val="100000"/>
              </a:lnSpc>
              <a:spcBef>
                <a:spcPts val="0"/>
              </a:spcBef>
              <a:spcAft>
                <a:spcPts val="0"/>
              </a:spcAft>
              <a:buClrTx/>
              <a:buSzTx/>
              <a:buFontTx/>
              <a:buNone/>
              <a:tabLst/>
              <a:defRPr/>
            </a:pPr>
            <a:endParaRPr kumimoji="0" lang="en-US" sz="2800" b="1" i="0" u="none" strike="noStrike" kern="1200" cap="all"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2" name="TextBox 1"/>
          <p:cNvSpPr txBox="1"/>
          <p:nvPr/>
        </p:nvSpPr>
        <p:spPr>
          <a:xfrm>
            <a:off x="6906985" y="5446292"/>
            <a:ext cx="1475725" cy="369332"/>
          </a:xfrm>
          <a:prstGeom prst="rect">
            <a:avLst/>
          </a:prstGeom>
          <a:noFill/>
        </p:spPr>
        <p:txBody>
          <a:bodyPr wrap="none" rtlCol="0">
            <a:spAutoFit/>
          </a:bodyPr>
          <a:lstStyle/>
          <a:p>
            <a:r>
              <a:rPr lang="en-US" dirty="0" smtClean="0"/>
              <a:t>Schlumberger</a:t>
            </a:r>
            <a:endParaRPr lang="en-US" dirty="0"/>
          </a:p>
        </p:txBody>
      </p:sp>
      <p:pic>
        <p:nvPicPr>
          <p:cNvPr id="6"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679" t="2756" r="5077" b="35443"/>
          <a:stretch/>
        </p:blipFill>
        <p:spPr bwMode="auto">
          <a:xfrm>
            <a:off x="272079" y="1383957"/>
            <a:ext cx="2888391" cy="2569108"/>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146" name="Picture 2" descr="The 3D interpretation to the right of the images from a 15-ft sand interval shows the repeated, abrupt high-angle changes in dip that resulted from disruption of the sand by slump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8524" y="4202208"/>
            <a:ext cx="2095500" cy="142875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453134" y="1383957"/>
            <a:ext cx="5512501" cy="3514500"/>
          </a:xfrm>
          <a:prstGeom prst="rect">
            <a:avLst/>
          </a:prstGeom>
        </p:spPr>
      </p:pic>
      <p:sp>
        <p:nvSpPr>
          <p:cNvPr id="8" name="Title 3"/>
          <p:cNvSpPr txBox="1">
            <a:spLocks/>
          </p:cNvSpPr>
          <p:nvPr/>
        </p:nvSpPr>
        <p:spPr>
          <a:xfrm>
            <a:off x="457200" y="0"/>
            <a:ext cx="8229600" cy="11430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smtClean="0"/>
              <a:t>High Definition open hole logs in lateral with synthetic mud</a:t>
            </a:r>
            <a:endParaRPr lang="en-US" dirty="0"/>
          </a:p>
        </p:txBody>
      </p:sp>
      <p:sp>
        <p:nvSpPr>
          <p:cNvPr id="9" name="Slide Number Placeholder 2"/>
          <p:cNvSpPr>
            <a:spLocks noGrp="1"/>
          </p:cNvSpPr>
          <p:nvPr>
            <p:ph type="sldNum" sz="quarter" idx="12"/>
          </p:nvPr>
        </p:nvSpPr>
        <p:spPr>
          <a:xfrm>
            <a:off x="7086602" y="6386731"/>
            <a:ext cx="2057400" cy="365125"/>
          </a:xfrm>
        </p:spPr>
        <p:txBody>
          <a:bodyPr/>
          <a:lstStyle/>
          <a:p>
            <a:r>
              <a:rPr lang="en-US" dirty="0" smtClean="0"/>
              <a:t>20</a:t>
            </a:r>
            <a:endParaRPr lang="en-US" dirty="0"/>
          </a:p>
        </p:txBody>
      </p:sp>
    </p:spTree>
    <p:extLst>
      <p:ext uri="{BB962C8B-B14F-4D97-AF65-F5344CB8AC3E}">
        <p14:creationId xmlns:p14="http://schemas.microsoft.com/office/powerpoint/2010/main" val="12304066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9144000" cy="1143000"/>
          </a:xfrm>
        </p:spPr>
        <p:txBody>
          <a:bodyPr/>
          <a:lstStyle/>
          <a:p>
            <a:pPr algn="ctr"/>
            <a:r>
              <a:rPr lang="en-US" sz="3600" b="1" dirty="0">
                <a:effectLst>
                  <a:outerShdw blurRad="38100" dist="38100" dir="2700000" algn="tl">
                    <a:srgbClr val="000000">
                      <a:alpha val="43137"/>
                    </a:srgbClr>
                  </a:outerShdw>
                </a:effectLst>
              </a:rPr>
              <a:t>Anisotropic Closure </a:t>
            </a:r>
            <a:r>
              <a:rPr lang="en-US" sz="3600" b="1" dirty="0" smtClean="0">
                <a:effectLst>
                  <a:outerShdw blurRad="38100" dist="38100" dir="2700000" algn="tl">
                    <a:srgbClr val="000000">
                      <a:alpha val="43137"/>
                    </a:srgbClr>
                  </a:outerShdw>
                </a:effectLst>
              </a:rPr>
              <a:t>Pressure</a:t>
            </a:r>
            <a:endParaRPr lang="en-US" sz="3600" b="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1338146" y="1528216"/>
            <a:ext cx="6902402" cy="3875009"/>
          </a:xfrm>
          <a:prstGeom prst="rect">
            <a:avLst/>
          </a:prstGeom>
        </p:spPr>
      </p:pic>
      <p:sp>
        <p:nvSpPr>
          <p:cNvPr id="5" name="Slide Number Placeholder 2"/>
          <p:cNvSpPr>
            <a:spLocks noGrp="1"/>
          </p:cNvSpPr>
          <p:nvPr>
            <p:ph type="sldNum" sz="quarter" idx="12"/>
          </p:nvPr>
        </p:nvSpPr>
        <p:spPr>
          <a:xfrm>
            <a:off x="7086602" y="6386731"/>
            <a:ext cx="2057400" cy="365125"/>
          </a:xfrm>
        </p:spPr>
        <p:txBody>
          <a:bodyPr/>
          <a:lstStyle/>
          <a:p>
            <a:r>
              <a:rPr lang="en-US" dirty="0" smtClean="0"/>
              <a:t>21</a:t>
            </a:r>
            <a:endParaRPr lang="en-US" dirty="0"/>
          </a:p>
        </p:txBody>
      </p:sp>
    </p:spTree>
    <p:extLst>
      <p:ext uri="{BB962C8B-B14F-4D97-AF65-F5344CB8AC3E}">
        <p14:creationId xmlns:p14="http://schemas.microsoft.com/office/powerpoint/2010/main" val="29497218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916"/>
            <a:ext cx="9144000" cy="1143000"/>
          </a:xfrm>
        </p:spPr>
        <p:txBody>
          <a:bodyPr/>
          <a:lstStyle/>
          <a:p>
            <a:pPr algn="ctr"/>
            <a:r>
              <a:rPr lang="en-US" sz="3600" b="1" dirty="0">
                <a:effectLst>
                  <a:outerShdw blurRad="38100" dist="38100" dir="2700000" algn="tl">
                    <a:srgbClr val="000000">
                      <a:alpha val="43137"/>
                    </a:srgbClr>
                  </a:outerShdw>
                </a:effectLst>
              </a:rPr>
              <a:t>Anisotropic Closure </a:t>
            </a:r>
            <a:r>
              <a:rPr lang="en-US" sz="3600" b="1" dirty="0" smtClean="0">
                <a:effectLst>
                  <a:outerShdw blurRad="38100" dist="38100" dir="2700000" algn="tl">
                    <a:srgbClr val="000000">
                      <a:alpha val="43137"/>
                    </a:srgbClr>
                  </a:outerShdw>
                </a:effectLst>
              </a:rPr>
              <a:t>Pressure</a:t>
            </a:r>
            <a:br>
              <a:rPr lang="en-US" sz="3600" b="1" dirty="0" smtClean="0">
                <a:effectLst>
                  <a:outerShdw blurRad="38100" dist="38100" dir="2700000" algn="tl">
                    <a:srgbClr val="000000">
                      <a:alpha val="43137"/>
                    </a:srgbClr>
                  </a:outerShdw>
                </a:effectLst>
              </a:rPr>
            </a:br>
            <a:r>
              <a:rPr lang="en-US" sz="3600" b="1" dirty="0" smtClean="0">
                <a:effectLst>
                  <a:outerShdw blurRad="38100" dist="38100" dir="2700000" algn="tl">
                    <a:srgbClr val="000000">
                      <a:alpha val="43137"/>
                    </a:srgbClr>
                  </a:outerShdw>
                </a:effectLst>
              </a:rPr>
              <a:t>Thin Data Prediction</a:t>
            </a:r>
            <a:endParaRPr lang="en-US" sz="3600" b="1"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stretch>
            <a:fillRect/>
          </a:stretch>
        </p:blipFill>
        <p:spPr>
          <a:xfrm>
            <a:off x="1685618" y="1645411"/>
            <a:ext cx="5815008" cy="4425653"/>
          </a:xfrm>
          <a:prstGeom prst="rect">
            <a:avLst/>
          </a:prstGeom>
        </p:spPr>
      </p:pic>
      <p:pic>
        <p:nvPicPr>
          <p:cNvPr id="6" name="Picture 5"/>
          <p:cNvPicPr>
            <a:picLocks noChangeAspect="1"/>
          </p:cNvPicPr>
          <p:nvPr/>
        </p:nvPicPr>
        <p:blipFill rotWithShape="1">
          <a:blip r:embed="rId3"/>
          <a:srcRect l="8455" t="52170" r="6567" b="23945"/>
          <a:stretch/>
        </p:blipFill>
        <p:spPr>
          <a:xfrm>
            <a:off x="1390703" y="4458791"/>
            <a:ext cx="5367055" cy="925551"/>
          </a:xfrm>
          <a:prstGeom prst="rect">
            <a:avLst/>
          </a:prstGeom>
        </p:spPr>
      </p:pic>
      <p:cxnSp>
        <p:nvCxnSpPr>
          <p:cNvPr id="8" name="Straight Connector 7"/>
          <p:cNvCxnSpPr/>
          <p:nvPr/>
        </p:nvCxnSpPr>
        <p:spPr>
          <a:xfrm flipH="1">
            <a:off x="3119992" y="3588541"/>
            <a:ext cx="11574" cy="1238492"/>
          </a:xfrm>
          <a:prstGeom prst="line">
            <a:avLst/>
          </a:prstGeom>
          <a:ln>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9" name="Straight Connector 8"/>
          <p:cNvCxnSpPr/>
          <p:nvPr/>
        </p:nvCxnSpPr>
        <p:spPr>
          <a:xfrm flipH="1">
            <a:off x="5053521" y="3524449"/>
            <a:ext cx="11574" cy="1238492"/>
          </a:xfrm>
          <a:prstGeom prst="line">
            <a:avLst/>
          </a:prstGeom>
          <a:ln>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10" name="Straight Connector 9"/>
          <p:cNvCxnSpPr/>
          <p:nvPr/>
        </p:nvCxnSpPr>
        <p:spPr>
          <a:xfrm>
            <a:off x="6535392" y="3290597"/>
            <a:ext cx="0" cy="1466149"/>
          </a:xfrm>
          <a:prstGeom prst="line">
            <a:avLst/>
          </a:prstGeom>
          <a:ln>
            <a:solidFill>
              <a:srgbClr val="FF0000"/>
            </a:solidFill>
          </a:ln>
        </p:spPr>
        <p:style>
          <a:lnRef idx="1">
            <a:schemeClr val="accent6"/>
          </a:lnRef>
          <a:fillRef idx="0">
            <a:schemeClr val="accent6"/>
          </a:fillRef>
          <a:effectRef idx="0">
            <a:schemeClr val="accent6"/>
          </a:effectRef>
          <a:fontRef idx="minor">
            <a:schemeClr val="tx1"/>
          </a:fontRef>
        </p:style>
      </p:cxnSp>
      <p:sp>
        <p:nvSpPr>
          <p:cNvPr id="11" name="Rectangle 10"/>
          <p:cNvSpPr/>
          <p:nvPr/>
        </p:nvSpPr>
        <p:spPr>
          <a:xfrm>
            <a:off x="3549426" y="3360894"/>
            <a:ext cx="620776" cy="143249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H="1">
            <a:off x="6320478" y="3290597"/>
            <a:ext cx="4122" cy="1466149"/>
          </a:xfrm>
          <a:prstGeom prst="line">
            <a:avLst/>
          </a:prstGeom>
          <a:ln>
            <a:solidFill>
              <a:srgbClr val="FF0000"/>
            </a:solidFill>
          </a:ln>
        </p:spPr>
        <p:style>
          <a:lnRef idx="1">
            <a:schemeClr val="accent6"/>
          </a:lnRef>
          <a:fillRef idx="0">
            <a:schemeClr val="accent6"/>
          </a:fillRef>
          <a:effectRef idx="0">
            <a:schemeClr val="accent6"/>
          </a:effectRef>
          <a:fontRef idx="minor">
            <a:schemeClr val="tx1"/>
          </a:fontRef>
        </p:style>
      </p:cxnSp>
      <p:sp>
        <p:nvSpPr>
          <p:cNvPr id="13" name="Slide Number Placeholder 2"/>
          <p:cNvSpPr>
            <a:spLocks noGrp="1"/>
          </p:cNvSpPr>
          <p:nvPr>
            <p:ph type="sldNum" sz="quarter" idx="12"/>
          </p:nvPr>
        </p:nvSpPr>
        <p:spPr>
          <a:xfrm>
            <a:off x="7086602" y="6386731"/>
            <a:ext cx="2057400" cy="365125"/>
          </a:xfrm>
        </p:spPr>
        <p:txBody>
          <a:bodyPr/>
          <a:lstStyle/>
          <a:p>
            <a:r>
              <a:rPr lang="en-US" dirty="0" smtClean="0"/>
              <a:t>22</a:t>
            </a:r>
            <a:endParaRPr lang="en-US" dirty="0"/>
          </a:p>
        </p:txBody>
      </p:sp>
    </p:spTree>
    <p:extLst>
      <p:ext uri="{BB962C8B-B14F-4D97-AF65-F5344CB8AC3E}">
        <p14:creationId xmlns:p14="http://schemas.microsoft.com/office/powerpoint/2010/main" val="295187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par>
                                <p:cTn id="15" presetID="22" presetClass="entr" presetSubtype="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par>
                                <p:cTn id="18" presetID="22" presetClass="entr" presetSubtype="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par>
                                <p:cTn id="21" presetID="22" presetClass="entr" presetSubtype="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64117" y="6356351"/>
            <a:ext cx="2057400" cy="365125"/>
          </a:xfrm>
        </p:spPr>
        <p:txBody>
          <a:bodyPr/>
          <a:lstStyle/>
          <a:p>
            <a:fld id="{95F52F3A-D748-46B1-A705-C95F56097468}" type="slidenum">
              <a:rPr lang="en-US" smtClean="0"/>
              <a:pPr/>
              <a:t>23</a:t>
            </a:fld>
            <a:endParaRPr lang="en-US" dirty="0"/>
          </a:p>
        </p:txBody>
      </p:sp>
      <p:sp>
        <p:nvSpPr>
          <p:cNvPr id="4" name="Title 3"/>
          <p:cNvSpPr>
            <a:spLocks noGrp="1"/>
          </p:cNvSpPr>
          <p:nvPr>
            <p:ph type="title"/>
          </p:nvPr>
        </p:nvSpPr>
        <p:spPr>
          <a:xfrm>
            <a:off x="625112" y="14823"/>
            <a:ext cx="7886700" cy="1325563"/>
          </a:xfrm>
        </p:spPr>
        <p:txBody>
          <a:bodyPr/>
          <a:lstStyle/>
          <a:p>
            <a:pPr algn="ctr"/>
            <a:r>
              <a:rPr lang="en-US" dirty="0" smtClean="0"/>
              <a:t>Fiber Optic Installation</a:t>
            </a:r>
            <a:endParaRPr lang="en-US"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1796534"/>
            <a:ext cx="8620125" cy="3981450"/>
          </a:xfrm>
        </p:spPr>
      </p:pic>
      <p:sp>
        <p:nvSpPr>
          <p:cNvPr id="11" name="TextBox 10"/>
          <p:cNvSpPr txBox="1"/>
          <p:nvPr/>
        </p:nvSpPr>
        <p:spPr>
          <a:xfrm>
            <a:off x="1188995" y="4298684"/>
            <a:ext cx="792205" cy="646331"/>
          </a:xfrm>
          <a:prstGeom prst="rect">
            <a:avLst/>
          </a:prstGeom>
          <a:noFill/>
        </p:spPr>
        <p:txBody>
          <a:bodyPr wrap="none" rtlCol="0">
            <a:spAutoFit/>
          </a:bodyPr>
          <a:lstStyle/>
          <a:p>
            <a:r>
              <a:rPr lang="en-US" dirty="0" smtClean="0"/>
              <a:t>Casing</a:t>
            </a:r>
          </a:p>
          <a:p>
            <a:endParaRPr lang="en-US" dirty="0"/>
          </a:p>
        </p:txBody>
      </p:sp>
      <p:cxnSp>
        <p:nvCxnSpPr>
          <p:cNvPr id="13" name="Straight Arrow Connector 12"/>
          <p:cNvCxnSpPr/>
          <p:nvPr/>
        </p:nvCxnSpPr>
        <p:spPr>
          <a:xfrm>
            <a:off x="1981200" y="4495800"/>
            <a:ext cx="16764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981200" y="3352800"/>
            <a:ext cx="1066800" cy="1143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487388" y="4128248"/>
            <a:ext cx="1260923" cy="369332"/>
          </a:xfrm>
          <a:prstGeom prst="rect">
            <a:avLst/>
          </a:prstGeom>
          <a:noFill/>
        </p:spPr>
        <p:txBody>
          <a:bodyPr wrap="none" rtlCol="0">
            <a:spAutoFit/>
          </a:bodyPr>
          <a:lstStyle/>
          <a:p>
            <a:r>
              <a:rPr lang="en-US" dirty="0" smtClean="0"/>
              <a:t>Blast Shield</a:t>
            </a:r>
            <a:endParaRPr lang="en-US" dirty="0"/>
          </a:p>
        </p:txBody>
      </p:sp>
      <p:cxnSp>
        <p:nvCxnSpPr>
          <p:cNvPr id="19" name="Straight Arrow Connector 18"/>
          <p:cNvCxnSpPr/>
          <p:nvPr/>
        </p:nvCxnSpPr>
        <p:spPr>
          <a:xfrm flipH="1">
            <a:off x="4953000" y="4311436"/>
            <a:ext cx="1435400" cy="18436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6388400" y="3657600"/>
            <a:ext cx="241000" cy="6538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5486400" y="2743200"/>
            <a:ext cx="902000" cy="155548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568462" y="1611868"/>
            <a:ext cx="1791452" cy="369332"/>
          </a:xfrm>
          <a:prstGeom prst="rect">
            <a:avLst/>
          </a:prstGeom>
          <a:noFill/>
        </p:spPr>
        <p:txBody>
          <a:bodyPr wrap="none" rtlCol="0">
            <a:spAutoFit/>
          </a:bodyPr>
          <a:lstStyle/>
          <a:p>
            <a:r>
              <a:rPr lang="en-US" dirty="0" smtClean="0"/>
              <a:t>Fiber Optic Cable</a:t>
            </a:r>
            <a:endParaRPr lang="en-US" dirty="0"/>
          </a:p>
        </p:txBody>
      </p:sp>
      <p:cxnSp>
        <p:nvCxnSpPr>
          <p:cNvPr id="40" name="Straight Arrow Connector 39"/>
          <p:cNvCxnSpPr>
            <a:stCxn id="38" idx="3"/>
          </p:cNvCxnSpPr>
          <p:nvPr/>
        </p:nvCxnSpPr>
        <p:spPr>
          <a:xfrm>
            <a:off x="6359914" y="1796534"/>
            <a:ext cx="1564886" cy="87046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172200" y="5410200"/>
            <a:ext cx="919932" cy="369332"/>
          </a:xfrm>
          <a:prstGeom prst="rect">
            <a:avLst/>
          </a:prstGeom>
          <a:noFill/>
        </p:spPr>
        <p:txBody>
          <a:bodyPr wrap="none" rtlCol="0">
            <a:spAutoFit/>
          </a:bodyPr>
          <a:lstStyle/>
          <a:p>
            <a:r>
              <a:rPr lang="en-US" dirty="0" smtClean="0"/>
              <a:t>Cement</a:t>
            </a:r>
            <a:endParaRPr lang="en-US" dirty="0"/>
          </a:p>
        </p:txBody>
      </p:sp>
      <p:cxnSp>
        <p:nvCxnSpPr>
          <p:cNvPr id="44" name="Straight Arrow Connector 43"/>
          <p:cNvCxnSpPr>
            <a:stCxn id="42" idx="1"/>
          </p:cNvCxnSpPr>
          <p:nvPr/>
        </p:nvCxnSpPr>
        <p:spPr>
          <a:xfrm flipH="1" flipV="1">
            <a:off x="4953000" y="5029200"/>
            <a:ext cx="1219200" cy="56566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8809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3505200" cy="4525963"/>
          </a:xfrm>
        </p:spPr>
        <p:txBody>
          <a:bodyPr>
            <a:normAutofit lnSpcReduction="10000"/>
          </a:bodyPr>
          <a:lstStyle/>
          <a:p>
            <a:r>
              <a:rPr lang="en-US" dirty="0" smtClean="0"/>
              <a:t>Installation of fiber-optic cable in 3H well tied to the outside of the production casing</a:t>
            </a:r>
          </a:p>
          <a:p>
            <a:r>
              <a:rPr lang="en-US" dirty="0" smtClean="0"/>
              <a:t>Data will be collected to analyze fracture distribution as well as better understanding where production is coming from</a:t>
            </a:r>
            <a:endParaRPr lang="en-US" dirty="0"/>
          </a:p>
        </p:txBody>
      </p:sp>
      <p:sp>
        <p:nvSpPr>
          <p:cNvPr id="3" name="Slide Number Placeholder 2"/>
          <p:cNvSpPr>
            <a:spLocks noGrp="1"/>
          </p:cNvSpPr>
          <p:nvPr>
            <p:ph type="sldNum" sz="quarter" idx="12"/>
          </p:nvPr>
        </p:nvSpPr>
        <p:spPr>
          <a:xfrm>
            <a:off x="7027191" y="6417996"/>
            <a:ext cx="2057400" cy="365125"/>
          </a:xfrm>
        </p:spPr>
        <p:txBody>
          <a:bodyPr/>
          <a:lstStyle/>
          <a:p>
            <a:fld id="{95F52F3A-D748-46B1-A705-C95F56097468}" type="slidenum">
              <a:rPr lang="en-US" smtClean="0"/>
              <a:pPr/>
              <a:t>24</a:t>
            </a:fld>
            <a:endParaRPr lang="en-US" dirty="0"/>
          </a:p>
        </p:txBody>
      </p:sp>
      <p:sp>
        <p:nvSpPr>
          <p:cNvPr id="4" name="Title 3"/>
          <p:cNvSpPr>
            <a:spLocks noGrp="1"/>
          </p:cNvSpPr>
          <p:nvPr>
            <p:ph type="title"/>
          </p:nvPr>
        </p:nvSpPr>
        <p:spPr>
          <a:xfrm>
            <a:off x="381000" y="-35607"/>
            <a:ext cx="8229600" cy="1143000"/>
          </a:xfrm>
        </p:spPr>
        <p:txBody>
          <a:bodyPr/>
          <a:lstStyle/>
          <a:p>
            <a:pPr algn="ctr"/>
            <a:r>
              <a:rPr lang="en-US" dirty="0" smtClean="0"/>
              <a:t>Fiber Optic Monitoring</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362200"/>
            <a:ext cx="3179091"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4805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086600" y="6397447"/>
            <a:ext cx="2057400" cy="365125"/>
          </a:xfrm>
        </p:spPr>
        <p:txBody>
          <a:bodyPr/>
          <a:lstStyle/>
          <a:p>
            <a:fld id="{95F52F3A-D748-46B1-A705-C95F56097468}" type="slidenum">
              <a:rPr lang="en-US" smtClean="0"/>
              <a:pPr/>
              <a:t>25</a:t>
            </a:fld>
            <a:endParaRPr lang="en-US"/>
          </a:p>
        </p:txBody>
      </p:sp>
      <p:sp>
        <p:nvSpPr>
          <p:cNvPr id="4" name="Title 3"/>
          <p:cNvSpPr>
            <a:spLocks noGrp="1"/>
          </p:cNvSpPr>
          <p:nvPr>
            <p:ph type="title"/>
          </p:nvPr>
        </p:nvSpPr>
        <p:spPr/>
        <p:txBody>
          <a:bodyPr>
            <a:normAutofit/>
          </a:bodyPr>
          <a:lstStyle/>
          <a:p>
            <a:r>
              <a:rPr lang="en-US" dirty="0" smtClean="0"/>
              <a:t>	</a:t>
            </a:r>
            <a:endParaRPr lang="en-US" dirty="0"/>
          </a:p>
        </p:txBody>
      </p:sp>
      <p:pic>
        <p:nvPicPr>
          <p:cNvPr id="102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8251" y="1481138"/>
            <a:ext cx="6627497"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3"/>
          <p:cNvSpPr txBox="1">
            <a:spLocks/>
          </p:cNvSpPr>
          <p:nvPr/>
        </p:nvSpPr>
        <p:spPr>
          <a:xfrm>
            <a:off x="0" y="152400"/>
            <a:ext cx="9020710" cy="1143000"/>
          </a:xfrm>
          <a:prstGeom prst="rect">
            <a:avLst/>
          </a:prstGeom>
        </p:spPr>
        <p:txBody>
          <a:bodyPr vert="horz" rtlCol="0" anchor="ctr">
            <a:normAutofit fontScale="925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dirty="0" smtClean="0">
                <a:solidFill>
                  <a:schemeClr val="tx1"/>
                </a:solidFill>
                <a:effectLst/>
              </a:rPr>
              <a:t>Watching Cement Dry with Fiber Optic Cable</a:t>
            </a:r>
            <a:endParaRPr lang="en-US" dirty="0">
              <a:solidFill>
                <a:schemeClr val="tx1"/>
              </a:solidFill>
              <a:effectLst/>
            </a:endParaRPr>
          </a:p>
        </p:txBody>
      </p:sp>
    </p:spTree>
    <p:extLst>
      <p:ext uri="{BB962C8B-B14F-4D97-AF65-F5344CB8AC3E}">
        <p14:creationId xmlns:p14="http://schemas.microsoft.com/office/powerpoint/2010/main" val="36012611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1143000"/>
          </a:xfrm>
        </p:spPr>
        <p:txBody>
          <a:bodyPr/>
          <a:lstStyle/>
          <a:p>
            <a:pPr algn="ctr"/>
            <a:r>
              <a:rPr lang="en-US" sz="3600" b="1" dirty="0" smtClean="0">
                <a:effectLst>
                  <a:outerShdw blurRad="38100" dist="38100" dir="2700000" algn="tl">
                    <a:srgbClr val="000000">
                      <a:alpha val="43137"/>
                    </a:srgbClr>
                  </a:outerShdw>
                </a:effectLst>
              </a:rPr>
              <a:t>Fracture Stimulation</a:t>
            </a:r>
            <a:endParaRPr lang="en-US" sz="3600" b="1" dirty="0">
              <a:effectLst>
                <a:outerShdw blurRad="38100" dist="38100" dir="2700000" algn="tl">
                  <a:srgbClr val="000000">
                    <a:alpha val="43137"/>
                  </a:srgbClr>
                </a:outerShdw>
              </a:effectLst>
            </a:endParaRPr>
          </a:p>
        </p:txBody>
      </p:sp>
      <p:sp>
        <p:nvSpPr>
          <p:cNvPr id="4" name="AutoShape 4" descr="Inline image 1"/>
          <p:cNvSpPr>
            <a:spLocks noChangeAspect="1" noChangeArrowheads="1"/>
          </p:cNvSpPr>
          <p:nvPr/>
        </p:nvSpPr>
        <p:spPr bwMode="auto">
          <a:xfrm>
            <a:off x="402021" y="246810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6093" y="1143000"/>
            <a:ext cx="8631814" cy="4855396"/>
          </a:xfrm>
          <a:prstGeom prst="rect">
            <a:avLst/>
          </a:prstGeom>
          <a:ln>
            <a:noFill/>
          </a:ln>
          <a:effectLst>
            <a:outerShdw blurRad="292100" dist="139700" dir="2700000" algn="tl" rotWithShape="0">
              <a:srgbClr val="333333">
                <a:alpha val="65000"/>
              </a:srgbClr>
            </a:outerShdw>
          </a:effectLst>
        </p:spPr>
      </p:pic>
      <p:sp>
        <p:nvSpPr>
          <p:cNvPr id="6" name="Slide Number Placeholder 2"/>
          <p:cNvSpPr>
            <a:spLocks noGrp="1"/>
          </p:cNvSpPr>
          <p:nvPr>
            <p:ph type="sldNum" sz="quarter" idx="12"/>
          </p:nvPr>
        </p:nvSpPr>
        <p:spPr>
          <a:xfrm>
            <a:off x="7086602" y="6386731"/>
            <a:ext cx="2057400" cy="365125"/>
          </a:xfrm>
        </p:spPr>
        <p:txBody>
          <a:bodyPr/>
          <a:lstStyle/>
          <a:p>
            <a:r>
              <a:rPr lang="en-US" dirty="0" smtClean="0"/>
              <a:t>26</a:t>
            </a:r>
            <a:endParaRPr lang="en-US" dirty="0"/>
          </a:p>
        </p:txBody>
      </p:sp>
    </p:spTree>
    <p:extLst>
      <p:ext uri="{BB962C8B-B14F-4D97-AF65-F5344CB8AC3E}">
        <p14:creationId xmlns:p14="http://schemas.microsoft.com/office/powerpoint/2010/main" val="2838611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086600" y="6492875"/>
            <a:ext cx="2057400" cy="365125"/>
          </a:xfrm>
        </p:spPr>
        <p:txBody>
          <a:bodyPr/>
          <a:lstStyle/>
          <a:p>
            <a:fld id="{95F52F3A-D748-46B1-A705-C95F56097468}" type="slidenum">
              <a:rPr lang="en-US" smtClean="0"/>
              <a:pPr/>
              <a:t>27</a:t>
            </a:fld>
            <a:endParaRPr lang="en-US" dirty="0"/>
          </a:p>
        </p:txBody>
      </p:sp>
      <p:sp>
        <p:nvSpPr>
          <p:cNvPr id="4" name="Title 3"/>
          <p:cNvSpPr>
            <a:spLocks noGrp="1"/>
          </p:cNvSpPr>
          <p:nvPr>
            <p:ph type="title"/>
          </p:nvPr>
        </p:nvSpPr>
        <p:spPr/>
        <p:txBody>
          <a:bodyPr/>
          <a:lstStyle/>
          <a:p>
            <a:r>
              <a:rPr lang="en-US" dirty="0" smtClean="0"/>
              <a:t>MIP 3H Completion Design</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848643"/>
            <a:ext cx="6986587" cy="3978057"/>
          </a:xfrm>
        </p:spPr>
      </p:pic>
    </p:spTree>
    <p:extLst>
      <p:ext uri="{BB962C8B-B14F-4D97-AF65-F5344CB8AC3E}">
        <p14:creationId xmlns:p14="http://schemas.microsoft.com/office/powerpoint/2010/main" val="36331908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7329" y="513708"/>
            <a:ext cx="8726850" cy="5681609"/>
          </a:xfrm>
          <a:prstGeom prst="rect">
            <a:avLst/>
          </a:prstGeom>
        </p:spPr>
      </p:pic>
      <p:sp>
        <p:nvSpPr>
          <p:cNvPr id="3" name="Slide Number Placeholder 2"/>
          <p:cNvSpPr>
            <a:spLocks noGrp="1"/>
          </p:cNvSpPr>
          <p:nvPr>
            <p:ph type="sldNum" sz="quarter" idx="12"/>
          </p:nvPr>
        </p:nvSpPr>
        <p:spPr>
          <a:xfrm>
            <a:off x="7086602" y="6386731"/>
            <a:ext cx="2057400" cy="365125"/>
          </a:xfrm>
        </p:spPr>
        <p:txBody>
          <a:bodyPr/>
          <a:lstStyle/>
          <a:p>
            <a:r>
              <a:rPr lang="en-US" dirty="0" smtClean="0"/>
              <a:t>28</a:t>
            </a:r>
            <a:endParaRPr lang="en-US" dirty="0"/>
          </a:p>
        </p:txBody>
      </p:sp>
    </p:spTree>
    <p:extLst>
      <p:ext uri="{BB962C8B-B14F-4D97-AF65-F5344CB8AC3E}">
        <p14:creationId xmlns:p14="http://schemas.microsoft.com/office/powerpoint/2010/main" val="3659645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11 DTS Pre-Job</a:t>
            </a:r>
            <a:endParaRPr lang="en-US" dirty="0"/>
          </a:p>
        </p:txBody>
      </p:sp>
      <p:pic>
        <p:nvPicPr>
          <p:cNvPr id="8" name="Content Placeholder 7"/>
          <p:cNvPicPr>
            <a:picLocks noGrp="1" noChangeAspect="1"/>
          </p:cNvPicPr>
          <p:nvPr>
            <p:ph idx="1"/>
          </p:nvPr>
        </p:nvPicPr>
        <p:blipFill>
          <a:blip r:embed="rId2"/>
          <a:stretch>
            <a:fillRect/>
          </a:stretch>
        </p:blipFill>
        <p:spPr>
          <a:xfrm>
            <a:off x="628650" y="1962151"/>
            <a:ext cx="7886700" cy="3819524"/>
          </a:xfrm>
          <a:prstGeom prst="rect">
            <a:avLst/>
          </a:prstGeom>
        </p:spPr>
      </p:pic>
      <p:sp>
        <p:nvSpPr>
          <p:cNvPr id="4" name="Slide Number Placeholder 2"/>
          <p:cNvSpPr>
            <a:spLocks noGrp="1"/>
          </p:cNvSpPr>
          <p:nvPr>
            <p:ph type="sldNum" sz="quarter" idx="12"/>
          </p:nvPr>
        </p:nvSpPr>
        <p:spPr>
          <a:xfrm>
            <a:off x="7086600" y="6386731"/>
            <a:ext cx="2057400" cy="365125"/>
          </a:xfrm>
        </p:spPr>
        <p:txBody>
          <a:bodyPr/>
          <a:lstStyle/>
          <a:p>
            <a:r>
              <a:rPr lang="en-US" dirty="0" smtClean="0"/>
              <a:t>29</a:t>
            </a:r>
            <a:endParaRPr lang="en-US" dirty="0"/>
          </a:p>
        </p:txBody>
      </p:sp>
    </p:spTree>
    <p:extLst>
      <p:ext uri="{BB962C8B-B14F-4D97-AF65-F5344CB8AC3E}">
        <p14:creationId xmlns:p14="http://schemas.microsoft.com/office/powerpoint/2010/main" val="34092344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0" y="39113"/>
            <a:ext cx="9144000" cy="838200"/>
          </a:xfrm>
        </p:spPr>
        <p:txBody>
          <a:bodyPr>
            <a:noAutofit/>
          </a:bodyPr>
          <a:lstStyle/>
          <a:p>
            <a:pPr algn="ctr"/>
            <a:r>
              <a:rPr lang="en-US" sz="3600" b="1" cap="none" dirty="0" smtClean="0"/>
              <a:t>MSEEL Site</a:t>
            </a:r>
            <a:endParaRPr lang="en-US" sz="3600" b="1" cap="none"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39767" y="877313"/>
            <a:ext cx="4503865" cy="5756404"/>
          </a:xfrm>
          <a:prstGeom prst="rect">
            <a:avLst/>
          </a:prstGeom>
          <a:ln>
            <a:solidFill>
              <a:schemeClr val="tx1"/>
            </a:solidFill>
          </a:ln>
          <a:effectLst>
            <a:outerShdw blurRad="292100" dist="139700" dir="2700000" algn="tl" rotWithShape="0">
              <a:srgbClr val="333333">
                <a:alpha val="65000"/>
              </a:srgbClr>
            </a:outerShdw>
          </a:effectLst>
        </p:spPr>
      </p:pic>
      <p:sp>
        <p:nvSpPr>
          <p:cNvPr id="4" name="Slide Number Placeholder 1"/>
          <p:cNvSpPr>
            <a:spLocks noGrp="1"/>
          </p:cNvSpPr>
          <p:nvPr>
            <p:ph type="sldNum" sz="quarter" idx="12"/>
          </p:nvPr>
        </p:nvSpPr>
        <p:spPr>
          <a:xfrm>
            <a:off x="7064117" y="6356351"/>
            <a:ext cx="2057400" cy="365125"/>
          </a:xfrm>
        </p:spPr>
        <p:txBody>
          <a:bodyPr/>
          <a:lstStyle/>
          <a:p>
            <a:r>
              <a:rPr lang="en-US" dirty="0" smtClean="0"/>
              <a:t>3</a:t>
            </a:r>
            <a:endParaRPr lang="en-US" dirty="0"/>
          </a:p>
        </p:txBody>
      </p:sp>
    </p:spTree>
    <p:extLst>
      <p:ext uri="{BB962C8B-B14F-4D97-AF65-F5344CB8AC3E}">
        <p14:creationId xmlns:p14="http://schemas.microsoft.com/office/powerpoint/2010/main" val="1978246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11 DTS at Designed Treating Rate</a:t>
            </a:r>
            <a:endParaRPr lang="en-US" dirty="0"/>
          </a:p>
        </p:txBody>
      </p:sp>
      <p:pic>
        <p:nvPicPr>
          <p:cNvPr id="6" name="Content Placeholder 5"/>
          <p:cNvPicPr>
            <a:picLocks noGrp="1" noChangeAspect="1"/>
          </p:cNvPicPr>
          <p:nvPr>
            <p:ph idx="1"/>
          </p:nvPr>
        </p:nvPicPr>
        <p:blipFill>
          <a:blip r:embed="rId2"/>
          <a:stretch>
            <a:fillRect/>
          </a:stretch>
        </p:blipFill>
        <p:spPr>
          <a:xfrm>
            <a:off x="628650" y="1885950"/>
            <a:ext cx="7886700" cy="3895725"/>
          </a:xfrm>
          <a:prstGeom prst="rect">
            <a:avLst/>
          </a:prstGeom>
        </p:spPr>
      </p:pic>
      <p:sp>
        <p:nvSpPr>
          <p:cNvPr id="3" name="Right Arrow 2"/>
          <p:cNvSpPr/>
          <p:nvPr/>
        </p:nvSpPr>
        <p:spPr>
          <a:xfrm>
            <a:off x="6610350" y="2905125"/>
            <a:ext cx="381000" cy="438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p:cNvSpPr txBox="1"/>
          <p:nvPr/>
        </p:nvSpPr>
        <p:spPr>
          <a:xfrm>
            <a:off x="6286500" y="3419476"/>
            <a:ext cx="1295400" cy="715581"/>
          </a:xfrm>
          <a:prstGeom prst="rect">
            <a:avLst/>
          </a:prstGeom>
          <a:noFill/>
        </p:spPr>
        <p:txBody>
          <a:bodyPr wrap="square" rtlCol="0">
            <a:spAutoFit/>
          </a:bodyPr>
          <a:lstStyle/>
          <a:p>
            <a:r>
              <a:rPr lang="en-US" sz="1350" b="1" dirty="0"/>
              <a:t>Cluster 1 cooling much slower than 2-5</a:t>
            </a:r>
          </a:p>
        </p:txBody>
      </p:sp>
      <p:sp>
        <p:nvSpPr>
          <p:cNvPr id="7" name="Slide Number Placeholder 2"/>
          <p:cNvSpPr>
            <a:spLocks noGrp="1"/>
          </p:cNvSpPr>
          <p:nvPr>
            <p:ph type="sldNum" sz="quarter" idx="12"/>
          </p:nvPr>
        </p:nvSpPr>
        <p:spPr>
          <a:xfrm>
            <a:off x="7086602" y="6386731"/>
            <a:ext cx="2057400" cy="365125"/>
          </a:xfrm>
        </p:spPr>
        <p:txBody>
          <a:bodyPr/>
          <a:lstStyle/>
          <a:p>
            <a:r>
              <a:rPr lang="en-US" dirty="0" smtClean="0"/>
              <a:t>30</a:t>
            </a:r>
            <a:endParaRPr lang="en-US" dirty="0"/>
          </a:p>
        </p:txBody>
      </p:sp>
    </p:spTree>
    <p:extLst>
      <p:ext uri="{BB962C8B-B14F-4D97-AF65-F5344CB8AC3E}">
        <p14:creationId xmlns:p14="http://schemas.microsoft.com/office/powerpoint/2010/main" val="28850177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Stage </a:t>
            </a:r>
            <a:r>
              <a:rPr lang="en-US" dirty="0" smtClean="0"/>
              <a:t>11 </a:t>
            </a:r>
            <a:r>
              <a:rPr lang="en-US" dirty="0"/>
              <a:t>DTS at </a:t>
            </a:r>
            <a:r>
              <a:rPr lang="en-US" dirty="0" smtClean="0"/>
              <a:t>1.5 </a:t>
            </a:r>
            <a:r>
              <a:rPr lang="en-US" dirty="0" err="1"/>
              <a:t>ppg</a:t>
            </a:r>
            <a:r>
              <a:rPr lang="en-US" dirty="0"/>
              <a:t> 100 Mesh </a:t>
            </a:r>
            <a:r>
              <a:rPr lang="en-US" dirty="0" smtClean="0"/>
              <a:t>at </a:t>
            </a:r>
            <a:r>
              <a:rPr lang="en-US" dirty="0" err="1"/>
              <a:t>Perfs</a:t>
            </a:r>
            <a:endParaRPr lang="en-US" dirty="0"/>
          </a:p>
        </p:txBody>
      </p:sp>
      <p:pic>
        <p:nvPicPr>
          <p:cNvPr id="6" name="Content Placeholder 5"/>
          <p:cNvPicPr>
            <a:picLocks noGrp="1" noChangeAspect="1"/>
          </p:cNvPicPr>
          <p:nvPr>
            <p:ph idx="1"/>
          </p:nvPr>
        </p:nvPicPr>
        <p:blipFill>
          <a:blip r:embed="rId2"/>
          <a:stretch>
            <a:fillRect/>
          </a:stretch>
        </p:blipFill>
        <p:spPr>
          <a:xfrm>
            <a:off x="628650" y="1943100"/>
            <a:ext cx="7886700" cy="3743325"/>
          </a:xfrm>
          <a:prstGeom prst="rect">
            <a:avLst/>
          </a:prstGeom>
        </p:spPr>
      </p:pic>
      <p:sp>
        <p:nvSpPr>
          <p:cNvPr id="3" name="Right Arrow 2"/>
          <p:cNvSpPr/>
          <p:nvPr/>
        </p:nvSpPr>
        <p:spPr>
          <a:xfrm rot="5400000">
            <a:off x="3314700" y="2847975"/>
            <a:ext cx="352425" cy="314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p:cNvSpPr txBox="1"/>
          <p:nvPr/>
        </p:nvSpPr>
        <p:spPr>
          <a:xfrm>
            <a:off x="2409825" y="3158513"/>
            <a:ext cx="2295525" cy="461665"/>
          </a:xfrm>
          <a:prstGeom prst="rect">
            <a:avLst/>
          </a:prstGeom>
          <a:noFill/>
        </p:spPr>
        <p:txBody>
          <a:bodyPr wrap="square" rtlCol="0">
            <a:spAutoFit/>
          </a:bodyPr>
          <a:lstStyle/>
          <a:p>
            <a:pPr algn="ctr"/>
            <a:r>
              <a:rPr lang="en-US" sz="1200" b="1" dirty="0"/>
              <a:t>5 and 4 show cooling between clusters</a:t>
            </a:r>
          </a:p>
        </p:txBody>
      </p:sp>
      <p:sp>
        <p:nvSpPr>
          <p:cNvPr id="5" name="Right Arrow 4"/>
          <p:cNvSpPr/>
          <p:nvPr/>
        </p:nvSpPr>
        <p:spPr>
          <a:xfrm>
            <a:off x="6477000" y="3981450"/>
            <a:ext cx="304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6200775" y="4410076"/>
            <a:ext cx="2114550" cy="461665"/>
          </a:xfrm>
          <a:prstGeom prst="rect">
            <a:avLst/>
          </a:prstGeom>
          <a:noFill/>
        </p:spPr>
        <p:txBody>
          <a:bodyPr wrap="square" rtlCol="0">
            <a:spAutoFit/>
          </a:bodyPr>
          <a:lstStyle/>
          <a:p>
            <a:pPr algn="ctr"/>
            <a:r>
              <a:rPr lang="en-US" sz="1200" b="1" dirty="0"/>
              <a:t>1 shows good temperature distribution</a:t>
            </a:r>
          </a:p>
        </p:txBody>
      </p:sp>
      <p:sp>
        <p:nvSpPr>
          <p:cNvPr id="8" name="Slide Number Placeholder 2"/>
          <p:cNvSpPr>
            <a:spLocks noGrp="1"/>
          </p:cNvSpPr>
          <p:nvPr>
            <p:ph type="sldNum" sz="quarter" idx="12"/>
          </p:nvPr>
        </p:nvSpPr>
        <p:spPr>
          <a:xfrm>
            <a:off x="7086602" y="6386731"/>
            <a:ext cx="2057400" cy="365125"/>
          </a:xfrm>
        </p:spPr>
        <p:txBody>
          <a:bodyPr/>
          <a:lstStyle/>
          <a:p>
            <a:r>
              <a:rPr lang="en-US" dirty="0" smtClean="0"/>
              <a:t>31</a:t>
            </a:r>
            <a:endParaRPr lang="en-US" dirty="0"/>
          </a:p>
        </p:txBody>
      </p:sp>
    </p:spTree>
    <p:extLst>
      <p:ext uri="{BB962C8B-B14F-4D97-AF65-F5344CB8AC3E}">
        <p14:creationId xmlns:p14="http://schemas.microsoft.com/office/powerpoint/2010/main" val="30902855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275" y="1017394"/>
            <a:ext cx="7886700" cy="994172"/>
          </a:xfrm>
        </p:spPr>
        <p:txBody>
          <a:bodyPr/>
          <a:lstStyle/>
          <a:p>
            <a:r>
              <a:rPr lang="en-US" dirty="0" smtClean="0"/>
              <a:t>Stage 11 </a:t>
            </a:r>
            <a:r>
              <a:rPr lang="en-US" dirty="0" err="1" smtClean="0"/>
              <a:t>hDVS</a:t>
            </a:r>
            <a:r>
              <a:rPr lang="en-US" dirty="0" smtClean="0"/>
              <a:t> Final</a:t>
            </a: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4849" y="1915332"/>
            <a:ext cx="5410200" cy="2895929"/>
          </a:xfrm>
          <a:prstGeom prst="rect">
            <a:avLst/>
          </a:prstGeom>
        </p:spPr>
      </p:pic>
      <p:grpSp>
        <p:nvGrpSpPr>
          <p:cNvPr id="43" name="Group 42"/>
          <p:cNvGrpSpPr/>
          <p:nvPr/>
        </p:nvGrpSpPr>
        <p:grpSpPr>
          <a:xfrm>
            <a:off x="5230001" y="4808786"/>
            <a:ext cx="678204" cy="319349"/>
            <a:chOff x="6931470" y="5280140"/>
            <a:chExt cx="904272" cy="425799"/>
          </a:xfrm>
        </p:grpSpPr>
        <p:sp>
          <p:nvSpPr>
            <p:cNvPr id="44" name="Down Arrow 43"/>
            <p:cNvSpPr/>
            <p:nvPr/>
          </p:nvSpPr>
          <p:spPr>
            <a:xfrm flipV="1">
              <a:off x="6931470" y="5280140"/>
              <a:ext cx="145657" cy="25894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TextBox 44"/>
            <p:cNvSpPr txBox="1"/>
            <p:nvPr/>
          </p:nvSpPr>
          <p:spPr>
            <a:xfrm>
              <a:off x="7051323" y="5305829"/>
              <a:ext cx="784419" cy="400110"/>
            </a:xfrm>
            <a:prstGeom prst="rect">
              <a:avLst/>
            </a:prstGeom>
            <a:noFill/>
          </p:spPr>
          <p:txBody>
            <a:bodyPr wrap="square" rtlCol="0">
              <a:spAutoFit/>
            </a:bodyPr>
            <a:lstStyle/>
            <a:p>
              <a:r>
                <a:rPr lang="en-US" sz="1350" dirty="0"/>
                <a:t># 1</a:t>
              </a:r>
            </a:p>
          </p:txBody>
        </p:sp>
      </p:grpSp>
      <p:grpSp>
        <p:nvGrpSpPr>
          <p:cNvPr id="46" name="Group 45"/>
          <p:cNvGrpSpPr/>
          <p:nvPr/>
        </p:nvGrpSpPr>
        <p:grpSpPr>
          <a:xfrm>
            <a:off x="4857977" y="4808786"/>
            <a:ext cx="493290" cy="332546"/>
            <a:chOff x="6275314" y="5280140"/>
            <a:chExt cx="657720" cy="443395"/>
          </a:xfrm>
        </p:grpSpPr>
        <p:sp>
          <p:nvSpPr>
            <p:cNvPr id="47" name="Down Arrow 46"/>
            <p:cNvSpPr/>
            <p:nvPr/>
          </p:nvSpPr>
          <p:spPr>
            <a:xfrm flipV="1">
              <a:off x="6275314" y="5280140"/>
              <a:ext cx="145657" cy="25894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TextBox 47"/>
            <p:cNvSpPr txBox="1"/>
            <p:nvPr/>
          </p:nvSpPr>
          <p:spPr>
            <a:xfrm>
              <a:off x="6339110" y="5323425"/>
              <a:ext cx="593924" cy="400110"/>
            </a:xfrm>
            <a:prstGeom prst="rect">
              <a:avLst/>
            </a:prstGeom>
            <a:noFill/>
          </p:spPr>
          <p:txBody>
            <a:bodyPr wrap="square" rtlCol="0">
              <a:spAutoFit/>
            </a:bodyPr>
            <a:lstStyle/>
            <a:p>
              <a:r>
                <a:rPr lang="en-US" sz="1350" dirty="0"/>
                <a:t># 2</a:t>
              </a:r>
            </a:p>
          </p:txBody>
        </p:sp>
      </p:grpSp>
      <p:grpSp>
        <p:nvGrpSpPr>
          <p:cNvPr id="49" name="Group 48"/>
          <p:cNvGrpSpPr/>
          <p:nvPr/>
        </p:nvGrpSpPr>
        <p:grpSpPr>
          <a:xfrm>
            <a:off x="4442388" y="4820996"/>
            <a:ext cx="524635" cy="300082"/>
            <a:chOff x="5630002" y="5298870"/>
            <a:chExt cx="699513" cy="400108"/>
          </a:xfrm>
        </p:grpSpPr>
        <p:sp>
          <p:nvSpPr>
            <p:cNvPr id="50" name="Down Arrow 49"/>
            <p:cNvSpPr/>
            <p:nvPr/>
          </p:nvSpPr>
          <p:spPr>
            <a:xfrm flipV="1">
              <a:off x="5630002" y="5305829"/>
              <a:ext cx="145657" cy="25894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TextBox 50"/>
            <p:cNvSpPr txBox="1"/>
            <p:nvPr/>
          </p:nvSpPr>
          <p:spPr>
            <a:xfrm>
              <a:off x="5721458" y="5298870"/>
              <a:ext cx="608057" cy="400108"/>
            </a:xfrm>
            <a:prstGeom prst="rect">
              <a:avLst/>
            </a:prstGeom>
            <a:noFill/>
          </p:spPr>
          <p:txBody>
            <a:bodyPr wrap="square" rtlCol="0">
              <a:spAutoFit/>
            </a:bodyPr>
            <a:lstStyle/>
            <a:p>
              <a:r>
                <a:rPr lang="en-US" sz="1350" dirty="0"/>
                <a:t>#3</a:t>
              </a:r>
            </a:p>
          </p:txBody>
        </p:sp>
      </p:grpSp>
      <p:grpSp>
        <p:nvGrpSpPr>
          <p:cNvPr id="52" name="Group 51"/>
          <p:cNvGrpSpPr/>
          <p:nvPr/>
        </p:nvGrpSpPr>
        <p:grpSpPr>
          <a:xfrm>
            <a:off x="4035023" y="4824459"/>
            <a:ext cx="498893" cy="313280"/>
            <a:chOff x="4961080" y="5305828"/>
            <a:chExt cx="665190" cy="417707"/>
          </a:xfrm>
        </p:grpSpPr>
        <p:sp>
          <p:nvSpPr>
            <p:cNvPr id="53" name="Down Arrow 52"/>
            <p:cNvSpPr/>
            <p:nvPr/>
          </p:nvSpPr>
          <p:spPr>
            <a:xfrm flipV="1">
              <a:off x="4961080" y="5305828"/>
              <a:ext cx="115966" cy="27059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TextBox 53"/>
            <p:cNvSpPr txBox="1"/>
            <p:nvPr/>
          </p:nvSpPr>
          <p:spPr>
            <a:xfrm>
              <a:off x="5012351" y="5323425"/>
              <a:ext cx="613919" cy="400110"/>
            </a:xfrm>
            <a:prstGeom prst="rect">
              <a:avLst/>
            </a:prstGeom>
            <a:noFill/>
          </p:spPr>
          <p:txBody>
            <a:bodyPr wrap="square" rtlCol="0">
              <a:spAutoFit/>
            </a:bodyPr>
            <a:lstStyle/>
            <a:p>
              <a:r>
                <a:rPr lang="en-US" sz="1350" dirty="0"/>
                <a:t>#4</a:t>
              </a:r>
            </a:p>
          </p:txBody>
        </p:sp>
      </p:grpSp>
      <p:grpSp>
        <p:nvGrpSpPr>
          <p:cNvPr id="55" name="Group 54"/>
          <p:cNvGrpSpPr/>
          <p:nvPr/>
        </p:nvGrpSpPr>
        <p:grpSpPr>
          <a:xfrm>
            <a:off x="3637678" y="4824459"/>
            <a:ext cx="464561" cy="300812"/>
            <a:chOff x="4251972" y="5305828"/>
            <a:chExt cx="619415" cy="401083"/>
          </a:xfrm>
        </p:grpSpPr>
        <p:sp>
          <p:nvSpPr>
            <p:cNvPr id="56" name="Down Arrow 55"/>
            <p:cNvSpPr/>
            <p:nvPr/>
          </p:nvSpPr>
          <p:spPr>
            <a:xfrm flipV="1">
              <a:off x="4251972" y="5305828"/>
              <a:ext cx="115966" cy="27059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TextBox 56"/>
            <p:cNvSpPr txBox="1"/>
            <p:nvPr/>
          </p:nvSpPr>
          <p:spPr>
            <a:xfrm>
              <a:off x="4364805" y="5306801"/>
              <a:ext cx="506582" cy="400110"/>
            </a:xfrm>
            <a:prstGeom prst="rect">
              <a:avLst/>
            </a:prstGeom>
            <a:noFill/>
          </p:spPr>
          <p:txBody>
            <a:bodyPr wrap="square" rtlCol="0">
              <a:spAutoFit/>
            </a:bodyPr>
            <a:lstStyle/>
            <a:p>
              <a:r>
                <a:rPr lang="en-US" sz="1350" dirty="0"/>
                <a:t>#5</a:t>
              </a:r>
            </a:p>
          </p:txBody>
        </p:sp>
      </p:grpSp>
      <p:sp>
        <p:nvSpPr>
          <p:cNvPr id="58" name="TextBox 57"/>
          <p:cNvSpPr txBox="1"/>
          <p:nvPr/>
        </p:nvSpPr>
        <p:spPr>
          <a:xfrm>
            <a:off x="2457707" y="4770343"/>
            <a:ext cx="1590261" cy="415498"/>
          </a:xfrm>
          <a:prstGeom prst="rect">
            <a:avLst/>
          </a:prstGeom>
          <a:noFill/>
        </p:spPr>
        <p:txBody>
          <a:bodyPr wrap="square" rtlCol="0">
            <a:spAutoFit/>
          </a:bodyPr>
          <a:lstStyle/>
          <a:p>
            <a:r>
              <a:rPr lang="en-US" sz="2100" b="1" dirty="0"/>
              <a:t>Cluster # </a:t>
            </a:r>
          </a:p>
        </p:txBody>
      </p:sp>
      <p:sp>
        <p:nvSpPr>
          <p:cNvPr id="59" name="Left Brace 58"/>
          <p:cNvSpPr/>
          <p:nvPr/>
        </p:nvSpPr>
        <p:spPr>
          <a:xfrm>
            <a:off x="2601680" y="2057199"/>
            <a:ext cx="1058501" cy="1408157"/>
          </a:xfrm>
          <a:prstGeom prst="leftBrace">
            <a:avLst/>
          </a:prstGeom>
          <a:noFill/>
        </p:spPr>
        <p:style>
          <a:lnRef idx="3">
            <a:schemeClr val="dk1"/>
          </a:lnRef>
          <a:fillRef idx="0">
            <a:schemeClr val="dk1"/>
          </a:fillRef>
          <a:effectRef idx="2">
            <a:schemeClr val="dk1"/>
          </a:effectRef>
          <a:fontRef idx="minor">
            <a:schemeClr val="tx1"/>
          </a:fontRef>
        </p:style>
        <p:txBody>
          <a:bodyPr rtlCol="0" anchor="ctr"/>
          <a:lstStyle/>
          <a:p>
            <a:pPr algn="ctr"/>
            <a:endParaRPr lang="en-US" sz="1350"/>
          </a:p>
        </p:txBody>
      </p:sp>
      <p:cxnSp>
        <p:nvCxnSpPr>
          <p:cNvPr id="60" name="Straight Connector 59"/>
          <p:cNvCxnSpPr>
            <a:stCxn id="59" idx="1"/>
            <a:endCxn id="61" idx="3"/>
          </p:cNvCxnSpPr>
          <p:nvPr/>
        </p:nvCxnSpPr>
        <p:spPr>
          <a:xfrm flipH="1">
            <a:off x="1651345" y="2761278"/>
            <a:ext cx="950335" cy="115416"/>
          </a:xfrm>
          <a:prstGeom prst="line">
            <a:avLst/>
          </a:prstGeom>
        </p:spPr>
        <p:style>
          <a:lnRef idx="3">
            <a:schemeClr val="dk1"/>
          </a:lnRef>
          <a:fillRef idx="0">
            <a:schemeClr val="dk1"/>
          </a:fillRef>
          <a:effectRef idx="2">
            <a:schemeClr val="dk1"/>
          </a:effectRef>
          <a:fontRef idx="minor">
            <a:schemeClr val="tx1"/>
          </a:fontRef>
        </p:style>
      </p:cxnSp>
      <p:sp>
        <p:nvSpPr>
          <p:cNvPr id="61" name="TextBox 60"/>
          <p:cNvSpPr txBox="1"/>
          <p:nvPr/>
        </p:nvSpPr>
        <p:spPr>
          <a:xfrm>
            <a:off x="240548" y="2622778"/>
            <a:ext cx="1410797" cy="507831"/>
          </a:xfrm>
          <a:prstGeom prst="rect">
            <a:avLst/>
          </a:prstGeom>
          <a:noFill/>
          <a:ln>
            <a:solidFill>
              <a:schemeClr val="tx1"/>
            </a:solidFill>
          </a:ln>
        </p:spPr>
        <p:txBody>
          <a:bodyPr wrap="square" rtlCol="0">
            <a:spAutoFit/>
          </a:bodyPr>
          <a:lstStyle/>
          <a:p>
            <a:r>
              <a:rPr lang="en-US" sz="1350" b="1" dirty="0"/>
              <a:t>Cluster not active</a:t>
            </a:r>
          </a:p>
        </p:txBody>
      </p:sp>
      <p:sp>
        <p:nvSpPr>
          <p:cNvPr id="62" name="TextBox 61"/>
          <p:cNvSpPr txBox="1"/>
          <p:nvPr/>
        </p:nvSpPr>
        <p:spPr>
          <a:xfrm>
            <a:off x="7472077" y="2878549"/>
            <a:ext cx="1414748" cy="715581"/>
          </a:xfrm>
          <a:prstGeom prst="rect">
            <a:avLst/>
          </a:prstGeom>
          <a:noFill/>
          <a:ln>
            <a:solidFill>
              <a:schemeClr val="tx1"/>
            </a:solidFill>
          </a:ln>
        </p:spPr>
        <p:txBody>
          <a:bodyPr wrap="square" rtlCol="0">
            <a:spAutoFit/>
          </a:bodyPr>
          <a:lstStyle/>
          <a:p>
            <a:r>
              <a:rPr lang="en-US" sz="1350" b="1" dirty="0"/>
              <a:t>Clusters Increases In Energy</a:t>
            </a:r>
          </a:p>
        </p:txBody>
      </p:sp>
      <p:sp>
        <p:nvSpPr>
          <p:cNvPr id="63" name="TextBox 62"/>
          <p:cNvSpPr txBox="1"/>
          <p:nvPr/>
        </p:nvSpPr>
        <p:spPr>
          <a:xfrm>
            <a:off x="7239611" y="3749228"/>
            <a:ext cx="1437468" cy="507831"/>
          </a:xfrm>
          <a:prstGeom prst="rect">
            <a:avLst/>
          </a:prstGeom>
          <a:noFill/>
          <a:ln>
            <a:solidFill>
              <a:schemeClr val="tx1"/>
            </a:solidFill>
          </a:ln>
        </p:spPr>
        <p:txBody>
          <a:bodyPr wrap="square" rtlCol="0">
            <a:spAutoFit/>
          </a:bodyPr>
          <a:lstStyle/>
          <a:p>
            <a:r>
              <a:rPr lang="en-US" sz="1350" b="1" dirty="0"/>
              <a:t>Low energy on 1 and 2</a:t>
            </a:r>
          </a:p>
        </p:txBody>
      </p:sp>
      <p:cxnSp>
        <p:nvCxnSpPr>
          <p:cNvPr id="64" name="Straight Arrow Connector 63"/>
          <p:cNvCxnSpPr>
            <a:stCxn id="65" idx="3"/>
          </p:cNvCxnSpPr>
          <p:nvPr/>
        </p:nvCxnSpPr>
        <p:spPr>
          <a:xfrm flipV="1">
            <a:off x="1620286" y="2044001"/>
            <a:ext cx="1958623" cy="247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5" name="TextBox 64"/>
          <p:cNvSpPr txBox="1"/>
          <p:nvPr/>
        </p:nvSpPr>
        <p:spPr>
          <a:xfrm>
            <a:off x="778732" y="1814825"/>
            <a:ext cx="841554" cy="507831"/>
          </a:xfrm>
          <a:prstGeom prst="rect">
            <a:avLst/>
          </a:prstGeom>
          <a:noFill/>
          <a:ln>
            <a:solidFill>
              <a:schemeClr val="tx1"/>
            </a:solidFill>
          </a:ln>
        </p:spPr>
        <p:txBody>
          <a:bodyPr wrap="square" rtlCol="0">
            <a:spAutoFit/>
          </a:bodyPr>
          <a:lstStyle/>
          <a:p>
            <a:r>
              <a:rPr lang="en-US" sz="1350" b="1" dirty="0"/>
              <a:t>Stopped Pumping</a:t>
            </a:r>
          </a:p>
        </p:txBody>
      </p:sp>
      <p:cxnSp>
        <p:nvCxnSpPr>
          <p:cNvPr id="66" name="Straight Connector 65"/>
          <p:cNvCxnSpPr/>
          <p:nvPr/>
        </p:nvCxnSpPr>
        <p:spPr>
          <a:xfrm flipH="1">
            <a:off x="3687637" y="1960936"/>
            <a:ext cx="31092" cy="2858441"/>
          </a:xfrm>
          <a:prstGeom prst="line">
            <a:avLst/>
          </a:prstGeom>
          <a:ln/>
        </p:spPr>
        <p:style>
          <a:lnRef idx="3">
            <a:schemeClr val="dk1"/>
          </a:lnRef>
          <a:fillRef idx="0">
            <a:schemeClr val="dk1"/>
          </a:fillRef>
          <a:effectRef idx="2">
            <a:schemeClr val="dk1"/>
          </a:effectRef>
          <a:fontRef idx="minor">
            <a:schemeClr val="tx1"/>
          </a:fontRef>
        </p:style>
      </p:cxnSp>
      <p:cxnSp>
        <p:nvCxnSpPr>
          <p:cNvPr id="67" name="Straight Connector 66"/>
          <p:cNvCxnSpPr/>
          <p:nvPr/>
        </p:nvCxnSpPr>
        <p:spPr>
          <a:xfrm flipH="1">
            <a:off x="4088022" y="1966017"/>
            <a:ext cx="31092" cy="2858441"/>
          </a:xfrm>
          <a:prstGeom prst="line">
            <a:avLst/>
          </a:prstGeom>
          <a:ln/>
        </p:spPr>
        <p:style>
          <a:lnRef idx="3">
            <a:schemeClr val="dk1"/>
          </a:lnRef>
          <a:fillRef idx="0">
            <a:schemeClr val="dk1"/>
          </a:fillRef>
          <a:effectRef idx="2">
            <a:schemeClr val="dk1"/>
          </a:effectRef>
          <a:fontRef idx="minor">
            <a:schemeClr val="tx1"/>
          </a:fontRef>
        </p:style>
      </p:cxnSp>
      <p:cxnSp>
        <p:nvCxnSpPr>
          <p:cNvPr id="68" name="Straight Connector 67"/>
          <p:cNvCxnSpPr/>
          <p:nvPr/>
        </p:nvCxnSpPr>
        <p:spPr>
          <a:xfrm flipH="1">
            <a:off x="4496957" y="1966017"/>
            <a:ext cx="31092" cy="2858441"/>
          </a:xfrm>
          <a:prstGeom prst="line">
            <a:avLst/>
          </a:prstGeom>
          <a:ln/>
        </p:spPr>
        <p:style>
          <a:lnRef idx="3">
            <a:schemeClr val="dk1"/>
          </a:lnRef>
          <a:fillRef idx="0">
            <a:schemeClr val="dk1"/>
          </a:fillRef>
          <a:effectRef idx="2">
            <a:schemeClr val="dk1"/>
          </a:effectRef>
          <a:fontRef idx="minor">
            <a:schemeClr val="tx1"/>
          </a:fontRef>
        </p:style>
      </p:cxnSp>
      <p:cxnSp>
        <p:nvCxnSpPr>
          <p:cNvPr id="69" name="Straight Connector 68"/>
          <p:cNvCxnSpPr/>
          <p:nvPr/>
        </p:nvCxnSpPr>
        <p:spPr>
          <a:xfrm flipH="1">
            <a:off x="5281009" y="1969051"/>
            <a:ext cx="31092" cy="2858441"/>
          </a:xfrm>
          <a:prstGeom prst="line">
            <a:avLst/>
          </a:prstGeom>
          <a:ln/>
        </p:spPr>
        <p:style>
          <a:lnRef idx="3">
            <a:schemeClr val="dk1"/>
          </a:lnRef>
          <a:fillRef idx="0">
            <a:schemeClr val="dk1"/>
          </a:fillRef>
          <a:effectRef idx="2">
            <a:schemeClr val="dk1"/>
          </a:effectRef>
          <a:fontRef idx="minor">
            <a:schemeClr val="tx1"/>
          </a:fontRef>
        </p:style>
      </p:cxnSp>
      <p:cxnSp>
        <p:nvCxnSpPr>
          <p:cNvPr id="70" name="Straight Connector 69"/>
          <p:cNvCxnSpPr/>
          <p:nvPr/>
        </p:nvCxnSpPr>
        <p:spPr>
          <a:xfrm flipH="1">
            <a:off x="4912888" y="1960936"/>
            <a:ext cx="31092" cy="2858441"/>
          </a:xfrm>
          <a:prstGeom prst="line">
            <a:avLst/>
          </a:prstGeom>
          <a:ln/>
        </p:spPr>
        <p:style>
          <a:lnRef idx="3">
            <a:schemeClr val="dk1"/>
          </a:lnRef>
          <a:fillRef idx="0">
            <a:schemeClr val="dk1"/>
          </a:fillRef>
          <a:effectRef idx="2">
            <a:schemeClr val="dk1"/>
          </a:effectRef>
          <a:fontRef idx="minor">
            <a:schemeClr val="tx1"/>
          </a:fontRef>
        </p:style>
      </p:cxnSp>
      <p:sp>
        <p:nvSpPr>
          <p:cNvPr id="71" name="Right Brace 70"/>
          <p:cNvSpPr/>
          <p:nvPr/>
        </p:nvSpPr>
        <p:spPr>
          <a:xfrm>
            <a:off x="5281009" y="3770608"/>
            <a:ext cx="762099" cy="444005"/>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sz="1350"/>
          </a:p>
        </p:txBody>
      </p:sp>
      <p:cxnSp>
        <p:nvCxnSpPr>
          <p:cNvPr id="72" name="Straight Connector 71"/>
          <p:cNvCxnSpPr/>
          <p:nvPr/>
        </p:nvCxnSpPr>
        <p:spPr>
          <a:xfrm>
            <a:off x="5803341" y="3993981"/>
            <a:ext cx="1440436" cy="5596"/>
          </a:xfrm>
          <a:prstGeom prst="line">
            <a:avLst/>
          </a:prstGeom>
        </p:spPr>
        <p:style>
          <a:lnRef idx="3">
            <a:schemeClr val="dk1"/>
          </a:lnRef>
          <a:fillRef idx="0">
            <a:schemeClr val="dk1"/>
          </a:fillRef>
          <a:effectRef idx="2">
            <a:schemeClr val="dk1"/>
          </a:effectRef>
          <a:fontRef idx="minor">
            <a:schemeClr val="tx1"/>
          </a:fontRef>
        </p:style>
      </p:cxnSp>
      <p:sp>
        <p:nvSpPr>
          <p:cNvPr id="73" name="TextBox 72"/>
          <p:cNvSpPr txBox="1"/>
          <p:nvPr/>
        </p:nvSpPr>
        <p:spPr>
          <a:xfrm>
            <a:off x="129500" y="4402072"/>
            <a:ext cx="1410797" cy="300082"/>
          </a:xfrm>
          <a:prstGeom prst="rect">
            <a:avLst/>
          </a:prstGeom>
          <a:noFill/>
          <a:ln>
            <a:solidFill>
              <a:schemeClr val="tx1"/>
            </a:solidFill>
          </a:ln>
        </p:spPr>
        <p:txBody>
          <a:bodyPr wrap="square" rtlCol="0">
            <a:spAutoFit/>
          </a:bodyPr>
          <a:lstStyle/>
          <a:p>
            <a:r>
              <a:rPr lang="en-US" sz="1350" b="1" dirty="0"/>
              <a:t>Start Pumping</a:t>
            </a:r>
          </a:p>
        </p:txBody>
      </p:sp>
      <p:cxnSp>
        <p:nvCxnSpPr>
          <p:cNvPr id="74" name="Straight Connector 73"/>
          <p:cNvCxnSpPr/>
          <p:nvPr/>
        </p:nvCxnSpPr>
        <p:spPr>
          <a:xfrm flipV="1">
            <a:off x="1479228" y="4182022"/>
            <a:ext cx="1995068" cy="22743"/>
          </a:xfrm>
          <a:prstGeom prst="line">
            <a:avLst/>
          </a:prstGeom>
        </p:spPr>
        <p:style>
          <a:lnRef idx="3">
            <a:schemeClr val="dk1"/>
          </a:lnRef>
          <a:fillRef idx="0">
            <a:schemeClr val="dk1"/>
          </a:fillRef>
          <a:effectRef idx="2">
            <a:schemeClr val="dk1"/>
          </a:effectRef>
          <a:fontRef idx="minor">
            <a:schemeClr val="tx1"/>
          </a:fontRef>
        </p:style>
      </p:cxnSp>
      <p:sp>
        <p:nvSpPr>
          <p:cNvPr id="75" name="TextBox 74"/>
          <p:cNvSpPr txBox="1"/>
          <p:nvPr/>
        </p:nvSpPr>
        <p:spPr>
          <a:xfrm>
            <a:off x="68431" y="3650530"/>
            <a:ext cx="1410797" cy="715581"/>
          </a:xfrm>
          <a:prstGeom prst="rect">
            <a:avLst/>
          </a:prstGeom>
          <a:noFill/>
          <a:ln>
            <a:solidFill>
              <a:schemeClr val="tx1"/>
            </a:solidFill>
          </a:ln>
        </p:spPr>
        <p:txBody>
          <a:bodyPr wrap="square" rtlCol="0">
            <a:spAutoFit/>
          </a:bodyPr>
          <a:lstStyle/>
          <a:p>
            <a:r>
              <a:rPr lang="en-US" sz="1350" b="1" dirty="0"/>
              <a:t>Plug Sealed Increase Pumping Rate</a:t>
            </a:r>
          </a:p>
        </p:txBody>
      </p:sp>
      <p:sp>
        <p:nvSpPr>
          <p:cNvPr id="76" name="Right Brace 75"/>
          <p:cNvSpPr/>
          <p:nvPr/>
        </p:nvSpPr>
        <p:spPr>
          <a:xfrm>
            <a:off x="5312101" y="2524125"/>
            <a:ext cx="762099" cy="1216496"/>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sz="1350"/>
          </a:p>
        </p:txBody>
      </p:sp>
      <p:cxnSp>
        <p:nvCxnSpPr>
          <p:cNvPr id="77" name="Straight Connector 76"/>
          <p:cNvCxnSpPr/>
          <p:nvPr/>
        </p:nvCxnSpPr>
        <p:spPr>
          <a:xfrm>
            <a:off x="6043108" y="3137757"/>
            <a:ext cx="1440436" cy="5596"/>
          </a:xfrm>
          <a:prstGeom prst="line">
            <a:avLst/>
          </a:prstGeom>
        </p:spPr>
        <p:style>
          <a:lnRef idx="3">
            <a:schemeClr val="dk1"/>
          </a:lnRef>
          <a:fillRef idx="0">
            <a:schemeClr val="dk1"/>
          </a:fillRef>
          <a:effectRef idx="2">
            <a:schemeClr val="dk1"/>
          </a:effectRef>
          <a:fontRef idx="minor">
            <a:schemeClr val="tx1"/>
          </a:fontRef>
        </p:style>
      </p:cxnSp>
      <p:cxnSp>
        <p:nvCxnSpPr>
          <p:cNvPr id="78" name="Straight Connector 77"/>
          <p:cNvCxnSpPr/>
          <p:nvPr/>
        </p:nvCxnSpPr>
        <p:spPr>
          <a:xfrm flipV="1">
            <a:off x="1532809" y="4542338"/>
            <a:ext cx="1921338" cy="2495"/>
          </a:xfrm>
          <a:prstGeom prst="line">
            <a:avLst/>
          </a:prstGeom>
        </p:spPr>
        <p:style>
          <a:lnRef idx="3">
            <a:schemeClr val="dk1"/>
          </a:lnRef>
          <a:fillRef idx="0">
            <a:schemeClr val="dk1"/>
          </a:fillRef>
          <a:effectRef idx="2">
            <a:schemeClr val="dk1"/>
          </a:effectRef>
          <a:fontRef idx="minor">
            <a:schemeClr val="tx1"/>
          </a:fontRef>
        </p:style>
      </p:cxnSp>
      <p:sp>
        <p:nvSpPr>
          <p:cNvPr id="40" name="Slide Number Placeholder 2"/>
          <p:cNvSpPr>
            <a:spLocks noGrp="1"/>
          </p:cNvSpPr>
          <p:nvPr>
            <p:ph type="sldNum" sz="quarter" idx="12"/>
          </p:nvPr>
        </p:nvSpPr>
        <p:spPr>
          <a:xfrm>
            <a:off x="7086602" y="6386731"/>
            <a:ext cx="2057400" cy="365125"/>
          </a:xfrm>
        </p:spPr>
        <p:txBody>
          <a:bodyPr/>
          <a:lstStyle/>
          <a:p>
            <a:r>
              <a:rPr lang="en-US" dirty="0" smtClean="0"/>
              <a:t>32</a:t>
            </a:r>
            <a:endParaRPr lang="en-US" dirty="0"/>
          </a:p>
        </p:txBody>
      </p:sp>
    </p:spTree>
    <p:extLst>
      <p:ext uri="{BB962C8B-B14F-4D97-AF65-F5344CB8AC3E}">
        <p14:creationId xmlns:p14="http://schemas.microsoft.com/office/powerpoint/2010/main" val="2242153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t="11652"/>
          <a:stretch/>
        </p:blipFill>
        <p:spPr>
          <a:xfrm>
            <a:off x="1263721" y="1263722"/>
            <a:ext cx="6482993" cy="4500082"/>
          </a:xfrm>
          <a:prstGeom prst="rect">
            <a:avLst/>
          </a:prstGeom>
        </p:spPr>
      </p:pic>
      <p:sp>
        <p:nvSpPr>
          <p:cNvPr id="2" name="Title 1"/>
          <p:cNvSpPr>
            <a:spLocks noGrp="1"/>
          </p:cNvSpPr>
          <p:nvPr>
            <p:ph type="title"/>
          </p:nvPr>
        </p:nvSpPr>
        <p:spPr>
          <a:xfrm>
            <a:off x="561868" y="118546"/>
            <a:ext cx="7886700" cy="1325563"/>
          </a:xfrm>
        </p:spPr>
        <p:txBody>
          <a:bodyPr/>
          <a:lstStyle/>
          <a:p>
            <a:pPr algn="ctr"/>
            <a:r>
              <a:rPr lang="en-US" dirty="0" smtClean="0"/>
              <a:t>Sidewall Cores</a:t>
            </a:r>
            <a:endParaRPr lang="en-US" dirty="0"/>
          </a:p>
        </p:txBody>
      </p:sp>
      <p:sp>
        <p:nvSpPr>
          <p:cNvPr id="3" name="TextBox 2"/>
          <p:cNvSpPr txBox="1"/>
          <p:nvPr/>
        </p:nvSpPr>
        <p:spPr>
          <a:xfrm>
            <a:off x="1756881" y="6174768"/>
            <a:ext cx="5699317" cy="369332"/>
          </a:xfrm>
          <a:prstGeom prst="rect">
            <a:avLst/>
          </a:prstGeom>
          <a:noFill/>
        </p:spPr>
        <p:txBody>
          <a:bodyPr wrap="none" rtlCol="0">
            <a:spAutoFit/>
          </a:bodyPr>
          <a:lstStyle/>
          <a:p>
            <a:r>
              <a:rPr lang="en-US" dirty="0" smtClean="0"/>
              <a:t>6 Large Diameter Samples – 98 Small Diameter Unassigned</a:t>
            </a:r>
            <a:endParaRPr lang="en-US" dirty="0"/>
          </a:p>
        </p:txBody>
      </p:sp>
      <p:sp>
        <p:nvSpPr>
          <p:cNvPr id="5" name="Slide Number Placeholder 2"/>
          <p:cNvSpPr>
            <a:spLocks noGrp="1"/>
          </p:cNvSpPr>
          <p:nvPr>
            <p:ph type="sldNum" sz="quarter" idx="12"/>
          </p:nvPr>
        </p:nvSpPr>
        <p:spPr>
          <a:xfrm>
            <a:off x="7086602" y="6386731"/>
            <a:ext cx="2057400" cy="365125"/>
          </a:xfrm>
        </p:spPr>
        <p:txBody>
          <a:bodyPr/>
          <a:lstStyle/>
          <a:p>
            <a:r>
              <a:rPr lang="en-US" dirty="0" smtClean="0"/>
              <a:t>33</a:t>
            </a:r>
            <a:endParaRPr lang="en-US" dirty="0"/>
          </a:p>
        </p:txBody>
      </p:sp>
    </p:spTree>
    <p:extLst>
      <p:ext uri="{BB962C8B-B14F-4D97-AF65-F5344CB8AC3E}">
        <p14:creationId xmlns:p14="http://schemas.microsoft.com/office/powerpoint/2010/main" val="840270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693019" y="194863"/>
            <a:ext cx="7886700" cy="702450"/>
          </a:xfrm>
        </p:spPr>
        <p:txBody>
          <a:bodyPr>
            <a:normAutofit/>
          </a:bodyPr>
          <a:lstStyle/>
          <a:p>
            <a:pPr algn="ctr"/>
            <a:r>
              <a:rPr lang="en-US" sz="2400" b="1" dirty="0" smtClean="0">
                <a:latin typeface="+mn-lt"/>
              </a:rPr>
              <a:t>VERTICAL CORE PETROPHYSICAL ANALYSIS</a:t>
            </a:r>
            <a:endParaRPr lang="en-US" sz="2400" b="1" dirty="0">
              <a:latin typeface="+mn-lt"/>
            </a:endParaRPr>
          </a:p>
        </p:txBody>
      </p:sp>
      <p:graphicFrame>
        <p:nvGraphicFramePr>
          <p:cNvPr id="4" name="Diagram 3"/>
          <p:cNvGraphicFramePr/>
          <p:nvPr>
            <p:extLst>
              <p:ext uri="{D42A27DB-BD31-4B8C-83A1-F6EECF244321}">
                <p14:modId xmlns:p14="http://schemas.microsoft.com/office/powerpoint/2010/main" val="2093405168"/>
              </p:ext>
            </p:extLst>
          </p:nvPr>
        </p:nvGraphicFramePr>
        <p:xfrm>
          <a:off x="2419014" y="728871"/>
          <a:ext cx="6355914" cy="59533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0" name="Group 19"/>
          <p:cNvGrpSpPr/>
          <p:nvPr/>
        </p:nvGrpSpPr>
        <p:grpSpPr>
          <a:xfrm>
            <a:off x="248786" y="3093438"/>
            <a:ext cx="2170228" cy="1021837"/>
            <a:chOff x="231534" y="2894556"/>
            <a:chExt cx="2236379" cy="1021837"/>
          </a:xfrm>
        </p:grpSpPr>
        <p:sp>
          <p:nvSpPr>
            <p:cNvPr id="6" name="Flowchart: Direct Access Storage 5"/>
            <p:cNvSpPr/>
            <p:nvPr/>
          </p:nvSpPr>
          <p:spPr>
            <a:xfrm>
              <a:off x="231534" y="3218815"/>
              <a:ext cx="1761167" cy="697578"/>
            </a:xfrm>
            <a:prstGeom prst="flowChartMagneticDrum">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74982" y="3333397"/>
              <a:ext cx="1064715" cy="477054"/>
            </a:xfrm>
            <a:prstGeom prst="rect">
              <a:avLst/>
            </a:prstGeom>
            <a:noFill/>
          </p:spPr>
          <p:txBody>
            <a:bodyPr wrap="none" rtlCol="0">
              <a:spAutoFit/>
            </a:bodyPr>
            <a:lstStyle/>
            <a:p>
              <a:r>
                <a:rPr lang="en-US" sz="1400" b="1" dirty="0" smtClean="0">
                  <a:effectLst>
                    <a:outerShdw blurRad="38100" dist="38100" dir="2700000" algn="tl">
                      <a:srgbClr val="000000">
                        <a:alpha val="43137"/>
                      </a:srgbClr>
                    </a:outerShdw>
                  </a:effectLst>
                </a:rPr>
                <a:t>1 core plug</a:t>
              </a:r>
            </a:p>
            <a:p>
              <a:r>
                <a:rPr lang="en-US" sz="1100" i="1" dirty="0" smtClean="0">
                  <a:effectLst>
                    <a:outerShdw blurRad="38100" dist="38100" dir="2700000" algn="tl">
                      <a:srgbClr val="000000">
                        <a:alpha val="43137"/>
                      </a:srgbClr>
                    </a:outerShdw>
                  </a:effectLst>
                </a:rPr>
                <a:t>(every 3 foot)</a:t>
              </a:r>
              <a:endParaRPr lang="en-US" sz="1100" i="1" dirty="0">
                <a:effectLst>
                  <a:outerShdw blurRad="38100" dist="38100" dir="2700000" algn="tl">
                    <a:srgbClr val="000000">
                      <a:alpha val="43137"/>
                    </a:srgbClr>
                  </a:outerShdw>
                </a:effectLst>
              </a:endParaRPr>
            </a:p>
          </p:txBody>
        </p:sp>
        <p:cxnSp>
          <p:nvCxnSpPr>
            <p:cNvPr id="9" name="Straight Arrow Connector 8"/>
            <p:cNvCxnSpPr/>
            <p:nvPr/>
          </p:nvCxnSpPr>
          <p:spPr>
            <a:xfrm>
              <a:off x="1725283" y="3218815"/>
              <a:ext cx="7782" cy="69643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76829" y="3145586"/>
              <a:ext cx="1348454" cy="93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69103" y="2894556"/>
              <a:ext cx="486030" cy="276999"/>
            </a:xfrm>
            <a:prstGeom prst="rect">
              <a:avLst/>
            </a:prstGeom>
            <a:noFill/>
          </p:spPr>
          <p:txBody>
            <a:bodyPr wrap="none" rtlCol="0">
              <a:spAutoFit/>
            </a:bodyPr>
            <a:lstStyle/>
            <a:p>
              <a:r>
                <a:rPr lang="en-US" sz="1200" b="1" dirty="0" smtClean="0">
                  <a:effectLst>
                    <a:outerShdw blurRad="38100" dist="38100" dir="2700000" algn="tl">
                      <a:srgbClr val="000000">
                        <a:alpha val="43137"/>
                      </a:srgbClr>
                    </a:outerShdw>
                  </a:effectLst>
                </a:rPr>
                <a:t>2.5 </a:t>
              </a:r>
              <a:r>
                <a:rPr lang="en-US" sz="1200" b="1" dirty="0" smtClean="0">
                  <a:effectLst>
                    <a:outerShdw blurRad="38100" dist="38100" dir="2700000" algn="tl">
                      <a:srgbClr val="000000">
                        <a:alpha val="43137"/>
                      </a:srgbClr>
                    </a:outerShdw>
                  </a:effectLst>
                  <a:latin typeface="Calibri" panose="020F0502020204030204" pitchFamily="34" charset="0"/>
                </a:rPr>
                <a:t>"</a:t>
              </a:r>
              <a:endParaRPr lang="en-US" sz="1200" b="1" dirty="0">
                <a:effectLst>
                  <a:outerShdw blurRad="38100" dist="38100" dir="2700000" algn="tl">
                    <a:srgbClr val="000000">
                      <a:alpha val="43137"/>
                    </a:srgbClr>
                  </a:outerShdw>
                </a:effectLst>
              </a:endParaRPr>
            </a:p>
          </p:txBody>
        </p:sp>
        <p:sp>
          <p:nvSpPr>
            <p:cNvPr id="16" name="TextBox 15"/>
            <p:cNvSpPr txBox="1"/>
            <p:nvPr/>
          </p:nvSpPr>
          <p:spPr>
            <a:xfrm rot="5400000">
              <a:off x="1611296" y="3444075"/>
              <a:ext cx="486030" cy="276999"/>
            </a:xfrm>
            <a:prstGeom prst="rect">
              <a:avLst/>
            </a:prstGeom>
            <a:noFill/>
          </p:spPr>
          <p:txBody>
            <a:bodyPr wrap="none" rtlCol="0">
              <a:spAutoFit/>
            </a:bodyPr>
            <a:lstStyle/>
            <a:p>
              <a:r>
                <a:rPr lang="en-US" sz="1200" b="1" dirty="0">
                  <a:effectLst>
                    <a:outerShdw blurRad="38100" dist="38100" dir="2700000" algn="tl">
                      <a:srgbClr val="000000">
                        <a:alpha val="43137"/>
                      </a:srgbClr>
                    </a:outerShdw>
                  </a:effectLst>
                </a:rPr>
                <a:t>1</a:t>
              </a:r>
              <a:r>
                <a:rPr lang="en-US" sz="1200" b="1" dirty="0" smtClean="0">
                  <a:effectLst>
                    <a:outerShdw blurRad="38100" dist="38100" dir="2700000" algn="tl">
                      <a:srgbClr val="000000">
                        <a:alpha val="43137"/>
                      </a:srgbClr>
                    </a:outerShdw>
                  </a:effectLst>
                </a:rPr>
                <a:t>.5 </a:t>
              </a:r>
              <a:r>
                <a:rPr lang="en-US" sz="1200" b="1" dirty="0" smtClean="0">
                  <a:effectLst>
                    <a:outerShdw blurRad="38100" dist="38100" dir="2700000" algn="tl">
                      <a:srgbClr val="000000">
                        <a:alpha val="43137"/>
                      </a:srgbClr>
                    </a:outerShdw>
                  </a:effectLst>
                  <a:latin typeface="Calibri" panose="020F0502020204030204" pitchFamily="34" charset="0"/>
                </a:rPr>
                <a:t>"</a:t>
              </a:r>
              <a:endParaRPr lang="en-US" sz="1200" b="1" dirty="0">
                <a:effectLst>
                  <a:outerShdw blurRad="38100" dist="38100" dir="2700000" algn="tl">
                    <a:srgbClr val="000000">
                      <a:alpha val="43137"/>
                    </a:srgbClr>
                  </a:outerShdw>
                </a:effectLst>
              </a:endParaRPr>
            </a:p>
          </p:txBody>
        </p:sp>
        <p:sp>
          <p:nvSpPr>
            <p:cNvPr id="17" name="Right Arrow 16"/>
            <p:cNvSpPr/>
            <p:nvPr/>
          </p:nvSpPr>
          <p:spPr>
            <a:xfrm>
              <a:off x="2083428" y="3429000"/>
              <a:ext cx="384485" cy="155779"/>
            </a:xfrm>
            <a:prstGeom prst="rightArrow">
              <a:avLst/>
            </a:prstGeom>
            <a:solidFill>
              <a:schemeClr val="tx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477189" y="4315146"/>
            <a:ext cx="1252266" cy="369332"/>
          </a:xfrm>
          <a:prstGeom prst="rect">
            <a:avLst/>
          </a:prstGeom>
          <a:noFill/>
        </p:spPr>
        <p:txBody>
          <a:bodyPr wrap="none" rtlCol="0">
            <a:spAutoFit/>
          </a:bodyPr>
          <a:lstStyle/>
          <a:p>
            <a:r>
              <a:rPr lang="en-US" dirty="0" smtClean="0"/>
              <a:t>30 Samples</a:t>
            </a:r>
            <a:endParaRPr lang="en-US" dirty="0"/>
          </a:p>
        </p:txBody>
      </p:sp>
      <p:sp>
        <p:nvSpPr>
          <p:cNvPr id="13" name="Slide Number Placeholder 2"/>
          <p:cNvSpPr>
            <a:spLocks noGrp="1"/>
          </p:cNvSpPr>
          <p:nvPr>
            <p:ph type="sldNum" sz="quarter" idx="12"/>
          </p:nvPr>
        </p:nvSpPr>
        <p:spPr>
          <a:xfrm>
            <a:off x="7086602" y="6386731"/>
            <a:ext cx="2057400" cy="365125"/>
          </a:xfrm>
        </p:spPr>
        <p:txBody>
          <a:bodyPr/>
          <a:lstStyle/>
          <a:p>
            <a:r>
              <a:rPr lang="en-US" dirty="0" smtClean="0"/>
              <a:t>34</a:t>
            </a:r>
            <a:endParaRPr lang="en-US" dirty="0"/>
          </a:p>
        </p:txBody>
      </p:sp>
    </p:spTree>
    <p:extLst>
      <p:ext uri="{BB962C8B-B14F-4D97-AF65-F5344CB8AC3E}">
        <p14:creationId xmlns:p14="http://schemas.microsoft.com/office/powerpoint/2010/main" val="3320938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867496" y="282479"/>
            <a:ext cx="7886700" cy="702450"/>
          </a:xfrm>
        </p:spPr>
        <p:txBody>
          <a:bodyPr>
            <a:normAutofit/>
          </a:bodyPr>
          <a:lstStyle/>
          <a:p>
            <a:pPr algn="ctr"/>
            <a:r>
              <a:rPr lang="en-US" sz="2400" b="1" dirty="0" smtClean="0">
                <a:latin typeface="+mn-lt"/>
              </a:rPr>
              <a:t>VERTICAL CORE BIOGEOCHEMICAL ANALYSIS</a:t>
            </a:r>
            <a:endParaRPr lang="en-US" sz="2400" b="1" dirty="0">
              <a:latin typeface="+mn-lt"/>
            </a:endParaRPr>
          </a:p>
        </p:txBody>
      </p:sp>
      <p:graphicFrame>
        <p:nvGraphicFramePr>
          <p:cNvPr id="4" name="Diagram 3"/>
          <p:cNvGraphicFramePr/>
          <p:nvPr>
            <p:extLst>
              <p:ext uri="{D42A27DB-BD31-4B8C-83A1-F6EECF244321}">
                <p14:modId xmlns:p14="http://schemas.microsoft.com/office/powerpoint/2010/main" val="2691606977"/>
              </p:ext>
            </p:extLst>
          </p:nvPr>
        </p:nvGraphicFramePr>
        <p:xfrm>
          <a:off x="2419014" y="728871"/>
          <a:ext cx="6355914" cy="59533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0" name="Group 19"/>
          <p:cNvGrpSpPr/>
          <p:nvPr/>
        </p:nvGrpSpPr>
        <p:grpSpPr>
          <a:xfrm>
            <a:off x="248786" y="3093438"/>
            <a:ext cx="2170228" cy="1021837"/>
            <a:chOff x="231534" y="2894556"/>
            <a:chExt cx="2236379" cy="1021837"/>
          </a:xfrm>
        </p:grpSpPr>
        <p:sp>
          <p:nvSpPr>
            <p:cNvPr id="6" name="Flowchart: Direct Access Storage 5"/>
            <p:cNvSpPr/>
            <p:nvPr/>
          </p:nvSpPr>
          <p:spPr>
            <a:xfrm>
              <a:off x="231534" y="3218815"/>
              <a:ext cx="1761167" cy="697578"/>
            </a:xfrm>
            <a:prstGeom prst="flowChartMagneticDrum">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74982" y="3333397"/>
              <a:ext cx="1064715" cy="477054"/>
            </a:xfrm>
            <a:prstGeom prst="rect">
              <a:avLst/>
            </a:prstGeom>
            <a:noFill/>
          </p:spPr>
          <p:txBody>
            <a:bodyPr wrap="none" rtlCol="0">
              <a:spAutoFit/>
            </a:bodyPr>
            <a:lstStyle/>
            <a:p>
              <a:r>
                <a:rPr lang="en-US" sz="1400" b="1" dirty="0" smtClean="0">
                  <a:effectLst>
                    <a:outerShdw blurRad="38100" dist="38100" dir="2700000" algn="tl">
                      <a:srgbClr val="000000">
                        <a:alpha val="43137"/>
                      </a:srgbClr>
                    </a:outerShdw>
                  </a:effectLst>
                </a:rPr>
                <a:t>1 core plug</a:t>
              </a:r>
            </a:p>
            <a:p>
              <a:r>
                <a:rPr lang="en-US" sz="1100" i="1" dirty="0" smtClean="0">
                  <a:effectLst>
                    <a:outerShdw blurRad="38100" dist="38100" dir="2700000" algn="tl">
                      <a:srgbClr val="000000">
                        <a:alpha val="43137"/>
                      </a:srgbClr>
                    </a:outerShdw>
                  </a:effectLst>
                </a:rPr>
                <a:t>(every 3 foot)</a:t>
              </a:r>
              <a:endParaRPr lang="en-US" sz="1100" i="1" dirty="0">
                <a:effectLst>
                  <a:outerShdw blurRad="38100" dist="38100" dir="2700000" algn="tl">
                    <a:srgbClr val="000000">
                      <a:alpha val="43137"/>
                    </a:srgbClr>
                  </a:outerShdw>
                </a:effectLst>
              </a:endParaRPr>
            </a:p>
          </p:txBody>
        </p:sp>
        <p:cxnSp>
          <p:nvCxnSpPr>
            <p:cNvPr id="9" name="Straight Arrow Connector 8"/>
            <p:cNvCxnSpPr/>
            <p:nvPr/>
          </p:nvCxnSpPr>
          <p:spPr>
            <a:xfrm>
              <a:off x="1725283" y="3218815"/>
              <a:ext cx="7782" cy="69643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76829" y="3145586"/>
              <a:ext cx="1348454" cy="93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69103" y="2894556"/>
              <a:ext cx="486030" cy="276999"/>
            </a:xfrm>
            <a:prstGeom prst="rect">
              <a:avLst/>
            </a:prstGeom>
            <a:noFill/>
          </p:spPr>
          <p:txBody>
            <a:bodyPr wrap="none" rtlCol="0">
              <a:spAutoFit/>
            </a:bodyPr>
            <a:lstStyle/>
            <a:p>
              <a:r>
                <a:rPr lang="en-US" sz="1200" b="1" dirty="0" smtClean="0">
                  <a:effectLst>
                    <a:outerShdw blurRad="38100" dist="38100" dir="2700000" algn="tl">
                      <a:srgbClr val="000000">
                        <a:alpha val="43137"/>
                      </a:srgbClr>
                    </a:outerShdw>
                  </a:effectLst>
                </a:rPr>
                <a:t>2.5 </a:t>
              </a:r>
              <a:r>
                <a:rPr lang="en-US" sz="1200" b="1" dirty="0" smtClean="0">
                  <a:effectLst>
                    <a:outerShdw blurRad="38100" dist="38100" dir="2700000" algn="tl">
                      <a:srgbClr val="000000">
                        <a:alpha val="43137"/>
                      </a:srgbClr>
                    </a:outerShdw>
                  </a:effectLst>
                  <a:latin typeface="Calibri" panose="020F0502020204030204" pitchFamily="34" charset="0"/>
                </a:rPr>
                <a:t>"</a:t>
              </a:r>
              <a:endParaRPr lang="en-US" sz="1200" b="1" dirty="0">
                <a:effectLst>
                  <a:outerShdw blurRad="38100" dist="38100" dir="2700000" algn="tl">
                    <a:srgbClr val="000000">
                      <a:alpha val="43137"/>
                    </a:srgbClr>
                  </a:outerShdw>
                </a:effectLst>
              </a:endParaRPr>
            </a:p>
          </p:txBody>
        </p:sp>
        <p:sp>
          <p:nvSpPr>
            <p:cNvPr id="16" name="TextBox 15"/>
            <p:cNvSpPr txBox="1"/>
            <p:nvPr/>
          </p:nvSpPr>
          <p:spPr>
            <a:xfrm rot="5400000">
              <a:off x="1611296" y="3444075"/>
              <a:ext cx="486030" cy="276999"/>
            </a:xfrm>
            <a:prstGeom prst="rect">
              <a:avLst/>
            </a:prstGeom>
            <a:noFill/>
          </p:spPr>
          <p:txBody>
            <a:bodyPr wrap="none" rtlCol="0">
              <a:spAutoFit/>
            </a:bodyPr>
            <a:lstStyle/>
            <a:p>
              <a:r>
                <a:rPr lang="en-US" sz="1200" b="1" dirty="0">
                  <a:effectLst>
                    <a:outerShdw blurRad="38100" dist="38100" dir="2700000" algn="tl">
                      <a:srgbClr val="000000">
                        <a:alpha val="43137"/>
                      </a:srgbClr>
                    </a:outerShdw>
                  </a:effectLst>
                </a:rPr>
                <a:t>1</a:t>
              </a:r>
              <a:r>
                <a:rPr lang="en-US" sz="1200" b="1" dirty="0" smtClean="0">
                  <a:effectLst>
                    <a:outerShdw blurRad="38100" dist="38100" dir="2700000" algn="tl">
                      <a:srgbClr val="000000">
                        <a:alpha val="43137"/>
                      </a:srgbClr>
                    </a:outerShdw>
                  </a:effectLst>
                </a:rPr>
                <a:t>.5 </a:t>
              </a:r>
              <a:r>
                <a:rPr lang="en-US" sz="1200" b="1" dirty="0" smtClean="0">
                  <a:effectLst>
                    <a:outerShdw blurRad="38100" dist="38100" dir="2700000" algn="tl">
                      <a:srgbClr val="000000">
                        <a:alpha val="43137"/>
                      </a:srgbClr>
                    </a:outerShdw>
                  </a:effectLst>
                  <a:latin typeface="Calibri" panose="020F0502020204030204" pitchFamily="34" charset="0"/>
                </a:rPr>
                <a:t>"</a:t>
              </a:r>
              <a:endParaRPr lang="en-US" sz="1200" b="1" dirty="0">
                <a:effectLst>
                  <a:outerShdw blurRad="38100" dist="38100" dir="2700000" algn="tl">
                    <a:srgbClr val="000000">
                      <a:alpha val="43137"/>
                    </a:srgbClr>
                  </a:outerShdw>
                </a:effectLst>
              </a:endParaRPr>
            </a:p>
          </p:txBody>
        </p:sp>
        <p:sp>
          <p:nvSpPr>
            <p:cNvPr id="17" name="Right Arrow 16"/>
            <p:cNvSpPr/>
            <p:nvPr/>
          </p:nvSpPr>
          <p:spPr>
            <a:xfrm>
              <a:off x="2083428" y="3429000"/>
              <a:ext cx="384485" cy="155779"/>
            </a:xfrm>
            <a:prstGeom prst="rightArrow">
              <a:avLst/>
            </a:prstGeom>
            <a:solidFill>
              <a:schemeClr val="tx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477189" y="4315146"/>
            <a:ext cx="1252266" cy="369332"/>
          </a:xfrm>
          <a:prstGeom prst="rect">
            <a:avLst/>
          </a:prstGeom>
          <a:noFill/>
        </p:spPr>
        <p:txBody>
          <a:bodyPr wrap="none" rtlCol="0">
            <a:spAutoFit/>
          </a:bodyPr>
          <a:lstStyle/>
          <a:p>
            <a:r>
              <a:rPr lang="en-US" dirty="0" smtClean="0"/>
              <a:t>30 Samples</a:t>
            </a:r>
            <a:endParaRPr lang="en-US" dirty="0"/>
          </a:p>
        </p:txBody>
      </p:sp>
      <p:sp>
        <p:nvSpPr>
          <p:cNvPr id="13" name="Slide Number Placeholder 2"/>
          <p:cNvSpPr>
            <a:spLocks noGrp="1"/>
          </p:cNvSpPr>
          <p:nvPr>
            <p:ph type="sldNum" sz="quarter" idx="12"/>
          </p:nvPr>
        </p:nvSpPr>
        <p:spPr>
          <a:xfrm>
            <a:off x="7086602" y="6386731"/>
            <a:ext cx="2057400" cy="365125"/>
          </a:xfrm>
        </p:spPr>
        <p:txBody>
          <a:bodyPr/>
          <a:lstStyle/>
          <a:p>
            <a:r>
              <a:rPr lang="en-US" dirty="0" smtClean="0"/>
              <a:t>35</a:t>
            </a:r>
            <a:endParaRPr lang="en-US" dirty="0"/>
          </a:p>
        </p:txBody>
      </p:sp>
    </p:spTree>
    <p:extLst>
      <p:ext uri="{BB962C8B-B14F-4D97-AF65-F5344CB8AC3E}">
        <p14:creationId xmlns:p14="http://schemas.microsoft.com/office/powerpoint/2010/main" val="134860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621100" y="69101"/>
            <a:ext cx="7886700" cy="702450"/>
          </a:xfrm>
        </p:spPr>
        <p:txBody>
          <a:bodyPr>
            <a:normAutofit/>
          </a:bodyPr>
          <a:lstStyle/>
          <a:p>
            <a:pPr algn="ctr"/>
            <a:r>
              <a:rPr lang="en-US" sz="2400" b="1" dirty="0" smtClean="0">
                <a:latin typeface="+mn-lt"/>
              </a:rPr>
              <a:t>VERTICAL CORE EXTERNAL ANALYSIS</a:t>
            </a:r>
            <a:endParaRPr lang="en-US" sz="2400" b="1" dirty="0">
              <a:latin typeface="+mn-lt"/>
            </a:endParaRPr>
          </a:p>
        </p:txBody>
      </p:sp>
      <p:graphicFrame>
        <p:nvGraphicFramePr>
          <p:cNvPr id="4" name="Diagram 3"/>
          <p:cNvGraphicFramePr/>
          <p:nvPr>
            <p:extLst>
              <p:ext uri="{D42A27DB-BD31-4B8C-83A1-F6EECF244321}">
                <p14:modId xmlns:p14="http://schemas.microsoft.com/office/powerpoint/2010/main" val="4080270550"/>
              </p:ext>
            </p:extLst>
          </p:nvPr>
        </p:nvGraphicFramePr>
        <p:xfrm>
          <a:off x="2419014" y="728871"/>
          <a:ext cx="6355914" cy="59533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0" name="Group 19"/>
          <p:cNvGrpSpPr/>
          <p:nvPr/>
        </p:nvGrpSpPr>
        <p:grpSpPr>
          <a:xfrm>
            <a:off x="248786" y="3093438"/>
            <a:ext cx="2170228" cy="1021837"/>
            <a:chOff x="231534" y="2894556"/>
            <a:chExt cx="2236379" cy="1021837"/>
          </a:xfrm>
        </p:grpSpPr>
        <p:sp>
          <p:nvSpPr>
            <p:cNvPr id="6" name="Flowchart: Direct Access Storage 5"/>
            <p:cNvSpPr/>
            <p:nvPr/>
          </p:nvSpPr>
          <p:spPr>
            <a:xfrm>
              <a:off x="231534" y="3218815"/>
              <a:ext cx="1761167" cy="697578"/>
            </a:xfrm>
            <a:prstGeom prst="flowChartMagneticDrum">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74982" y="3333397"/>
              <a:ext cx="1064715" cy="477054"/>
            </a:xfrm>
            <a:prstGeom prst="rect">
              <a:avLst/>
            </a:prstGeom>
            <a:noFill/>
          </p:spPr>
          <p:txBody>
            <a:bodyPr wrap="none" rtlCol="0">
              <a:spAutoFit/>
            </a:bodyPr>
            <a:lstStyle/>
            <a:p>
              <a:r>
                <a:rPr lang="en-US" sz="1400" b="1" dirty="0" smtClean="0">
                  <a:effectLst>
                    <a:outerShdw blurRad="38100" dist="38100" dir="2700000" algn="tl">
                      <a:srgbClr val="000000">
                        <a:alpha val="43137"/>
                      </a:srgbClr>
                    </a:outerShdw>
                  </a:effectLst>
                </a:rPr>
                <a:t>1 core plug</a:t>
              </a:r>
            </a:p>
            <a:p>
              <a:r>
                <a:rPr lang="en-US" sz="1100" i="1" dirty="0" smtClean="0">
                  <a:effectLst>
                    <a:outerShdw blurRad="38100" dist="38100" dir="2700000" algn="tl">
                      <a:srgbClr val="000000">
                        <a:alpha val="43137"/>
                      </a:srgbClr>
                    </a:outerShdw>
                  </a:effectLst>
                </a:rPr>
                <a:t>(every 3 foot)</a:t>
              </a:r>
              <a:endParaRPr lang="en-US" sz="1100" i="1" dirty="0">
                <a:effectLst>
                  <a:outerShdw blurRad="38100" dist="38100" dir="2700000" algn="tl">
                    <a:srgbClr val="000000">
                      <a:alpha val="43137"/>
                    </a:srgbClr>
                  </a:outerShdw>
                </a:effectLst>
              </a:endParaRPr>
            </a:p>
          </p:txBody>
        </p:sp>
        <p:cxnSp>
          <p:nvCxnSpPr>
            <p:cNvPr id="9" name="Straight Arrow Connector 8"/>
            <p:cNvCxnSpPr/>
            <p:nvPr/>
          </p:nvCxnSpPr>
          <p:spPr>
            <a:xfrm>
              <a:off x="1725283" y="3218815"/>
              <a:ext cx="7782" cy="69643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76829" y="3145586"/>
              <a:ext cx="1348454" cy="93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69103" y="2894556"/>
              <a:ext cx="486030" cy="276999"/>
            </a:xfrm>
            <a:prstGeom prst="rect">
              <a:avLst/>
            </a:prstGeom>
            <a:noFill/>
          </p:spPr>
          <p:txBody>
            <a:bodyPr wrap="none" rtlCol="0">
              <a:spAutoFit/>
            </a:bodyPr>
            <a:lstStyle/>
            <a:p>
              <a:r>
                <a:rPr lang="en-US" sz="1200" b="1" dirty="0" smtClean="0">
                  <a:effectLst>
                    <a:outerShdw blurRad="38100" dist="38100" dir="2700000" algn="tl">
                      <a:srgbClr val="000000">
                        <a:alpha val="43137"/>
                      </a:srgbClr>
                    </a:outerShdw>
                  </a:effectLst>
                </a:rPr>
                <a:t>2.5 </a:t>
              </a:r>
              <a:r>
                <a:rPr lang="en-US" sz="1200" b="1" dirty="0" smtClean="0">
                  <a:effectLst>
                    <a:outerShdw blurRad="38100" dist="38100" dir="2700000" algn="tl">
                      <a:srgbClr val="000000">
                        <a:alpha val="43137"/>
                      </a:srgbClr>
                    </a:outerShdw>
                  </a:effectLst>
                  <a:latin typeface="Calibri" panose="020F0502020204030204" pitchFamily="34" charset="0"/>
                </a:rPr>
                <a:t>"</a:t>
              </a:r>
              <a:endParaRPr lang="en-US" sz="1200" b="1" dirty="0">
                <a:effectLst>
                  <a:outerShdw blurRad="38100" dist="38100" dir="2700000" algn="tl">
                    <a:srgbClr val="000000">
                      <a:alpha val="43137"/>
                    </a:srgbClr>
                  </a:outerShdw>
                </a:effectLst>
              </a:endParaRPr>
            </a:p>
          </p:txBody>
        </p:sp>
        <p:sp>
          <p:nvSpPr>
            <p:cNvPr id="16" name="TextBox 15"/>
            <p:cNvSpPr txBox="1"/>
            <p:nvPr/>
          </p:nvSpPr>
          <p:spPr>
            <a:xfrm rot="5400000">
              <a:off x="1611296" y="3444075"/>
              <a:ext cx="486030" cy="276999"/>
            </a:xfrm>
            <a:prstGeom prst="rect">
              <a:avLst/>
            </a:prstGeom>
            <a:noFill/>
          </p:spPr>
          <p:txBody>
            <a:bodyPr wrap="none" rtlCol="0">
              <a:spAutoFit/>
            </a:bodyPr>
            <a:lstStyle/>
            <a:p>
              <a:r>
                <a:rPr lang="en-US" sz="1200" b="1" dirty="0">
                  <a:effectLst>
                    <a:outerShdw blurRad="38100" dist="38100" dir="2700000" algn="tl">
                      <a:srgbClr val="000000">
                        <a:alpha val="43137"/>
                      </a:srgbClr>
                    </a:outerShdw>
                  </a:effectLst>
                </a:rPr>
                <a:t>1</a:t>
              </a:r>
              <a:r>
                <a:rPr lang="en-US" sz="1200" b="1" dirty="0" smtClean="0">
                  <a:effectLst>
                    <a:outerShdw blurRad="38100" dist="38100" dir="2700000" algn="tl">
                      <a:srgbClr val="000000">
                        <a:alpha val="43137"/>
                      </a:srgbClr>
                    </a:outerShdw>
                  </a:effectLst>
                </a:rPr>
                <a:t>.5 </a:t>
              </a:r>
              <a:r>
                <a:rPr lang="en-US" sz="1200" b="1" dirty="0" smtClean="0">
                  <a:effectLst>
                    <a:outerShdw blurRad="38100" dist="38100" dir="2700000" algn="tl">
                      <a:srgbClr val="000000">
                        <a:alpha val="43137"/>
                      </a:srgbClr>
                    </a:outerShdw>
                  </a:effectLst>
                  <a:latin typeface="Calibri" panose="020F0502020204030204" pitchFamily="34" charset="0"/>
                </a:rPr>
                <a:t>"</a:t>
              </a:r>
              <a:endParaRPr lang="en-US" sz="1200" b="1" dirty="0">
                <a:effectLst>
                  <a:outerShdw blurRad="38100" dist="38100" dir="2700000" algn="tl">
                    <a:srgbClr val="000000">
                      <a:alpha val="43137"/>
                    </a:srgbClr>
                  </a:outerShdw>
                </a:effectLst>
              </a:endParaRPr>
            </a:p>
          </p:txBody>
        </p:sp>
        <p:sp>
          <p:nvSpPr>
            <p:cNvPr id="17" name="Right Arrow 16"/>
            <p:cNvSpPr/>
            <p:nvPr/>
          </p:nvSpPr>
          <p:spPr>
            <a:xfrm>
              <a:off x="2083428" y="3429000"/>
              <a:ext cx="384485" cy="155779"/>
            </a:xfrm>
            <a:prstGeom prst="rightArrow">
              <a:avLst/>
            </a:prstGeom>
            <a:solidFill>
              <a:schemeClr val="tx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477189" y="4315146"/>
            <a:ext cx="1252266" cy="369332"/>
          </a:xfrm>
          <a:prstGeom prst="rect">
            <a:avLst/>
          </a:prstGeom>
          <a:noFill/>
        </p:spPr>
        <p:txBody>
          <a:bodyPr wrap="none" rtlCol="0">
            <a:spAutoFit/>
          </a:bodyPr>
          <a:lstStyle/>
          <a:p>
            <a:r>
              <a:rPr lang="en-US" dirty="0" smtClean="0"/>
              <a:t>30 Samples</a:t>
            </a:r>
            <a:endParaRPr lang="en-US" dirty="0"/>
          </a:p>
        </p:txBody>
      </p:sp>
      <p:sp>
        <p:nvSpPr>
          <p:cNvPr id="13" name="TextBox 12"/>
          <p:cNvSpPr txBox="1"/>
          <p:nvPr/>
        </p:nvSpPr>
        <p:spPr>
          <a:xfrm>
            <a:off x="501935" y="6250327"/>
            <a:ext cx="3720314" cy="369332"/>
          </a:xfrm>
          <a:prstGeom prst="rect">
            <a:avLst/>
          </a:prstGeom>
          <a:noFill/>
        </p:spPr>
        <p:txBody>
          <a:bodyPr wrap="none" rtlCol="0">
            <a:spAutoFit/>
          </a:bodyPr>
          <a:lstStyle/>
          <a:p>
            <a:r>
              <a:rPr lang="en-US" dirty="0" smtClean="0"/>
              <a:t>22 Samples and 2 Vertical Unassigned</a:t>
            </a:r>
            <a:endParaRPr lang="en-US" dirty="0"/>
          </a:p>
        </p:txBody>
      </p:sp>
      <p:sp>
        <p:nvSpPr>
          <p:cNvPr id="15" name="Slide Number Placeholder 2"/>
          <p:cNvSpPr>
            <a:spLocks noGrp="1"/>
          </p:cNvSpPr>
          <p:nvPr>
            <p:ph type="sldNum" sz="quarter" idx="12"/>
          </p:nvPr>
        </p:nvSpPr>
        <p:spPr>
          <a:xfrm>
            <a:off x="7086602" y="6386731"/>
            <a:ext cx="2057400" cy="365125"/>
          </a:xfrm>
        </p:spPr>
        <p:txBody>
          <a:bodyPr/>
          <a:lstStyle/>
          <a:p>
            <a:r>
              <a:rPr lang="en-US" dirty="0" smtClean="0"/>
              <a:t>36</a:t>
            </a:r>
            <a:endParaRPr lang="en-US" dirty="0"/>
          </a:p>
        </p:txBody>
      </p:sp>
    </p:spTree>
    <p:extLst>
      <p:ext uri="{BB962C8B-B14F-4D97-AF65-F5344CB8AC3E}">
        <p14:creationId xmlns:p14="http://schemas.microsoft.com/office/powerpoint/2010/main" val="699803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679791844"/>
              </p:ext>
            </p:extLst>
          </p:nvPr>
        </p:nvGraphicFramePr>
        <p:xfrm>
          <a:off x="1568767" y="759367"/>
          <a:ext cx="6006465" cy="5894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7"/>
          <p:cNvSpPr txBox="1">
            <a:spLocks/>
          </p:cNvSpPr>
          <p:nvPr/>
        </p:nvSpPr>
        <p:spPr>
          <a:xfrm>
            <a:off x="621100" y="69101"/>
            <a:ext cx="7886700" cy="702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latin typeface="+mn-lt"/>
              </a:rPr>
              <a:t>Fluid Sampling</a:t>
            </a:r>
            <a:endParaRPr lang="en-US" sz="2400" b="1" dirty="0">
              <a:latin typeface="+mn-lt"/>
            </a:endParaRPr>
          </a:p>
        </p:txBody>
      </p:sp>
      <p:sp>
        <p:nvSpPr>
          <p:cNvPr id="5" name="Slide Number Placeholder 2"/>
          <p:cNvSpPr>
            <a:spLocks noGrp="1"/>
          </p:cNvSpPr>
          <p:nvPr>
            <p:ph type="sldNum" sz="quarter" idx="12"/>
          </p:nvPr>
        </p:nvSpPr>
        <p:spPr>
          <a:xfrm>
            <a:off x="7086602" y="6386731"/>
            <a:ext cx="2057400" cy="365125"/>
          </a:xfrm>
        </p:spPr>
        <p:txBody>
          <a:bodyPr/>
          <a:lstStyle/>
          <a:p>
            <a:r>
              <a:rPr lang="en-US" dirty="0" smtClean="0"/>
              <a:t>37</a:t>
            </a:r>
            <a:endParaRPr lang="en-US" dirty="0"/>
          </a:p>
        </p:txBody>
      </p:sp>
    </p:spTree>
    <p:extLst>
      <p:ext uri="{BB962C8B-B14F-4D97-AF65-F5344CB8AC3E}">
        <p14:creationId xmlns:p14="http://schemas.microsoft.com/office/powerpoint/2010/main" val="4136390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7"/>
          <p:cNvSpPr txBox="1">
            <a:spLocks/>
          </p:cNvSpPr>
          <p:nvPr/>
        </p:nvSpPr>
        <p:spPr>
          <a:xfrm>
            <a:off x="621100" y="69101"/>
            <a:ext cx="7886700" cy="702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latin typeface="+mn-lt"/>
              </a:rPr>
              <a:t>Fluid Sampling</a:t>
            </a:r>
            <a:endParaRPr lang="en-US" sz="2400" b="1" dirty="0">
              <a:latin typeface="+mn-lt"/>
            </a:endParaRPr>
          </a:p>
        </p:txBody>
      </p:sp>
      <p:sp>
        <p:nvSpPr>
          <p:cNvPr id="5" name="Slide Number Placeholder 2"/>
          <p:cNvSpPr>
            <a:spLocks noGrp="1"/>
          </p:cNvSpPr>
          <p:nvPr>
            <p:ph type="sldNum" sz="quarter" idx="12"/>
          </p:nvPr>
        </p:nvSpPr>
        <p:spPr>
          <a:xfrm>
            <a:off x="7086602" y="6386731"/>
            <a:ext cx="2057400" cy="365125"/>
          </a:xfrm>
        </p:spPr>
        <p:txBody>
          <a:bodyPr/>
          <a:lstStyle/>
          <a:p>
            <a:r>
              <a:rPr lang="en-US" dirty="0" smtClean="0"/>
              <a:t>38</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3606300499"/>
              </p:ext>
            </p:extLst>
          </p:nvPr>
        </p:nvGraphicFramePr>
        <p:xfrm>
          <a:off x="1530850" y="1325366"/>
          <a:ext cx="6061751" cy="4962419"/>
        </p:xfrm>
        <a:graphic>
          <a:graphicData uri="http://schemas.openxmlformats.org/drawingml/2006/table">
            <a:tbl>
              <a:tblPr firstRow="1" firstCol="1" bandRow="1">
                <a:tableStyleId>{5C22544A-7EE6-4342-B048-85BDC9FD1C3A}</a:tableStyleId>
              </a:tblPr>
              <a:tblGrid>
                <a:gridCol w="1152212"/>
                <a:gridCol w="1392036"/>
                <a:gridCol w="1639093"/>
                <a:gridCol w="1878410"/>
              </a:tblGrid>
              <a:tr h="263867">
                <a:tc>
                  <a:txBody>
                    <a:bodyPr/>
                    <a:lstStyle/>
                    <a:p>
                      <a:pPr marL="0" marR="0" algn="ctr">
                        <a:lnSpc>
                          <a:spcPct val="115000"/>
                        </a:lnSpc>
                        <a:spcBef>
                          <a:spcPts val="0"/>
                        </a:spcBef>
                        <a:spcAft>
                          <a:spcPts val="1000"/>
                        </a:spcAft>
                      </a:pPr>
                      <a:r>
                        <a:rPr lang="en-US" sz="1000">
                          <a:effectLst/>
                        </a:rPr>
                        <a:t>Time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 Frequency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 Sample Type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tabLst>
                          <a:tab pos="1711960" algn="r"/>
                        </a:tabLst>
                      </a:pPr>
                      <a:r>
                        <a:rPr lang="en-US" sz="1000">
                          <a:effectLst/>
                        </a:rPr>
                        <a:t> Purpose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76113">
                <a:tc>
                  <a:txBody>
                    <a:bodyPr/>
                    <a:lstStyle/>
                    <a:p>
                      <a:pPr marL="0" marR="0" algn="l">
                        <a:lnSpc>
                          <a:spcPct val="115000"/>
                        </a:lnSpc>
                        <a:spcBef>
                          <a:spcPts val="0"/>
                        </a:spcBef>
                        <a:spcAft>
                          <a:spcPts val="1000"/>
                        </a:spcAft>
                      </a:pPr>
                      <a:r>
                        <a:rPr lang="en-US" sz="1000">
                          <a:effectLst/>
                        </a:rPr>
                        <a:t>Before fracturing, 1-5 days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Collect at 2 time points before fracturing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Freshwater used for Fracturing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Evaluate input microbial communities, redox power, carbon, and ion inputs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303846">
                <a:tc>
                  <a:txBody>
                    <a:bodyPr/>
                    <a:lstStyle/>
                    <a:p>
                      <a:pPr marL="0" marR="0" algn="l">
                        <a:lnSpc>
                          <a:spcPct val="115000"/>
                        </a:lnSpc>
                        <a:spcBef>
                          <a:spcPts val="0"/>
                        </a:spcBef>
                        <a:spcAft>
                          <a:spcPts val="1000"/>
                        </a:spcAft>
                      </a:pPr>
                      <a:r>
                        <a:rPr lang="en-US" sz="1000">
                          <a:effectLst/>
                        </a:rPr>
                        <a:t>Time 0 during fracturing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Collect at 2 time points during fracturing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Hydraulic Fracturing Fluids</a:t>
                      </a:r>
                      <a:endParaRPr lang="en-US" sz="1100">
                        <a:effectLst/>
                      </a:endParaRPr>
                    </a:p>
                    <a:p>
                      <a:pPr marL="0" marR="0" algn="l">
                        <a:lnSpc>
                          <a:spcPct val="115000"/>
                        </a:lnSpc>
                        <a:spcBef>
                          <a:spcPts val="0"/>
                        </a:spcBef>
                        <a:spcAft>
                          <a:spcPts val="1000"/>
                        </a:spcAft>
                      </a:pPr>
                      <a:r>
                        <a:rPr lang="en-US"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After biocides have been applied and chemical additives mixed, evaluate microbial communities, redox power, carbon, and ion inputs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76113">
                <a:tc>
                  <a:txBody>
                    <a:bodyPr/>
                    <a:lstStyle/>
                    <a:p>
                      <a:pPr marL="0" marR="0" algn="l">
                        <a:lnSpc>
                          <a:spcPct val="115000"/>
                        </a:lnSpc>
                        <a:spcBef>
                          <a:spcPts val="0"/>
                        </a:spcBef>
                        <a:spcAft>
                          <a:spcPts val="1000"/>
                        </a:spcAft>
                      </a:pPr>
                      <a:r>
                        <a:rPr lang="en-US" sz="1000">
                          <a:effectLst/>
                        </a:rPr>
                        <a:t>Time 0-14 days post fracturing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Collect 14 samples, every days throughout the flowback period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Flowback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Monitor changes in ecosystem, redox power, carbon and ions during mixing with shale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76113">
                <a:tc>
                  <a:txBody>
                    <a:bodyPr/>
                    <a:lstStyle/>
                    <a:p>
                      <a:pPr marL="0" marR="0" algn="l">
                        <a:lnSpc>
                          <a:spcPct val="115000"/>
                        </a:lnSpc>
                        <a:spcBef>
                          <a:spcPts val="0"/>
                        </a:spcBef>
                        <a:spcAft>
                          <a:spcPts val="1000"/>
                        </a:spcAft>
                      </a:pPr>
                      <a:r>
                        <a:rPr lang="en-US" sz="1000">
                          <a:effectLst/>
                        </a:rPr>
                        <a:t>Time 15-90 days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Collect 6 samples, approximately every 2 weeks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Flowback/Produced Fluids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Monitor changes in ecosystem, redox power, carbon and ions during mixing with shale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76113">
                <a:tc>
                  <a:txBody>
                    <a:bodyPr/>
                    <a:lstStyle/>
                    <a:p>
                      <a:pPr marL="0" marR="0" algn="l">
                        <a:lnSpc>
                          <a:spcPct val="115000"/>
                        </a:lnSpc>
                        <a:spcBef>
                          <a:spcPts val="0"/>
                        </a:spcBef>
                        <a:spcAft>
                          <a:spcPts val="1000"/>
                        </a:spcAft>
                      </a:pPr>
                      <a:r>
                        <a:rPr lang="en-US" sz="1000">
                          <a:effectLst/>
                        </a:rPr>
                        <a:t>Time 3 -12 months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Collect 3 samples approximately every 3 months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Produced Fluids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US" sz="1000">
                          <a:effectLst/>
                        </a:rPr>
                        <a:t>Monitor changes in ecosystem, redox power, carbon and ions during mixing with shale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0254">
                <a:tc gridSpan="4">
                  <a:txBody>
                    <a:bodyPr/>
                    <a:lstStyle/>
                    <a:p>
                      <a:pPr marL="0" marR="0" algn="l">
                        <a:lnSpc>
                          <a:spcPct val="115000"/>
                        </a:lnSpc>
                        <a:spcBef>
                          <a:spcPts val="0"/>
                        </a:spcBef>
                        <a:spcAft>
                          <a:spcPts val="100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2785770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14296" y="1149054"/>
            <a:ext cx="7041480" cy="1344151"/>
          </a:xfrm>
          <a:prstGeom prst="rect">
            <a:avLst/>
          </a:prstGeom>
        </p:spPr>
        <p:txBody>
          <a:bodyPr wrap="square">
            <a:spAutoFit/>
          </a:bodyPr>
          <a:lstStyle/>
          <a:p>
            <a:pPr>
              <a:lnSpc>
                <a:spcPct val="107000"/>
              </a:lnSpc>
              <a:spcAft>
                <a:spcPts val="600"/>
              </a:spcAft>
              <a:tabLst>
                <a:tab pos="971550" algn="l"/>
                <a:tab pos="4743450" algn="l"/>
              </a:tabLst>
            </a:pPr>
            <a:r>
              <a:rPr lang="en-US" sz="1200" b="1" dirty="0">
                <a:solidFill>
                  <a:srgbClr val="000000"/>
                </a:solidFill>
                <a:latin typeface="Arial" panose="020B0604020202020204" pitchFamily="34" charset="0"/>
                <a:ea typeface="Calibri" panose="020F0502020204030204" pitchFamily="34" charset="0"/>
                <a:cs typeface="Arial" panose="020B0604020202020204" pitchFamily="34" charset="0"/>
              </a:rPr>
              <a:t>Task Planning, Overall Coordination &amp; Management</a:t>
            </a:r>
            <a:r>
              <a:rPr lang="en-US" sz="12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200" i="1" dirty="0" smtClean="0">
                <a:solidFill>
                  <a:srgbClr val="C00000"/>
                </a:solidFill>
                <a:latin typeface="Arial" panose="020B0604020202020204" pitchFamily="34" charset="0"/>
                <a:ea typeface="Calibri" panose="020F0502020204030204" pitchFamily="34" charset="0"/>
                <a:cs typeface="Arial" panose="020B0604020202020204" pitchFamily="34" charset="0"/>
              </a:rPr>
              <a:t>S</a:t>
            </a:r>
            <a:r>
              <a:rPr lang="en-US" sz="1200" i="1" dirty="0">
                <a:solidFill>
                  <a:srgbClr val="C00000"/>
                </a:solidFill>
                <a:latin typeface="Arial" panose="020B0604020202020204" pitchFamily="34" charset="0"/>
                <a:ea typeface="Calibri" panose="020F0502020204030204" pitchFamily="34" charset="0"/>
                <a:cs typeface="Arial" panose="020B0604020202020204" pitchFamily="34" charset="0"/>
              </a:rPr>
              <a:t>. Sharma (WVU</a:t>
            </a:r>
            <a:r>
              <a:rPr lang="en-US" sz="1200" i="1" dirty="0" smtClean="0">
                <a:solidFill>
                  <a:srgbClr val="C00000"/>
                </a:solidFill>
                <a:latin typeface="Arial" panose="020B0604020202020204" pitchFamily="34" charset="0"/>
                <a:ea typeface="Calibri" panose="020F0502020204030204" pitchFamily="34" charset="0"/>
                <a:cs typeface="Arial" panose="020B0604020202020204" pitchFamily="34" charset="0"/>
              </a:rPr>
              <a:t>)</a:t>
            </a:r>
          </a:p>
          <a:p>
            <a:pPr>
              <a:lnSpc>
                <a:spcPct val="107000"/>
              </a:lnSpc>
              <a:spcAft>
                <a:spcPts val="600"/>
              </a:spcAft>
              <a:tabLst>
                <a:tab pos="971550" algn="l"/>
                <a:tab pos="4743450" algn="l"/>
              </a:tabLst>
            </a:pPr>
            <a:r>
              <a:rPr lang="en-US" sz="1200" b="1" dirty="0">
                <a:solidFill>
                  <a:srgbClr val="000000"/>
                </a:solidFill>
                <a:latin typeface="Arial" panose="020B0604020202020204" pitchFamily="34" charset="0"/>
                <a:ea typeface="Calibri" panose="020F0502020204030204" pitchFamily="34" charset="0"/>
                <a:cs typeface="Arial" panose="020B0604020202020204" pitchFamily="34" charset="0"/>
              </a:rPr>
              <a:t>Sample </a:t>
            </a:r>
            <a:r>
              <a:rPr lang="en-US" sz="12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Collection &amp; </a:t>
            </a:r>
            <a:r>
              <a:rPr lang="en-US" sz="1200" b="1" dirty="0">
                <a:solidFill>
                  <a:srgbClr val="000000"/>
                </a:solidFill>
                <a:latin typeface="Arial" panose="020B0604020202020204" pitchFamily="34" charset="0"/>
                <a:ea typeface="Calibri" panose="020F0502020204030204" pitchFamily="34" charset="0"/>
                <a:cs typeface="Arial" panose="020B0604020202020204" pitchFamily="34" charset="0"/>
              </a:rPr>
              <a:t>Distribution </a:t>
            </a:r>
            <a:r>
              <a:rPr lang="en-US" sz="12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200" i="1" dirty="0" smtClean="0">
                <a:solidFill>
                  <a:srgbClr val="C00000"/>
                </a:solidFill>
                <a:latin typeface="Arial" panose="020B0604020202020204" pitchFamily="34" charset="0"/>
                <a:ea typeface="Calibri" panose="020F0502020204030204" pitchFamily="34" charset="0"/>
                <a:cs typeface="Arial" panose="020B0604020202020204" pitchFamily="34" charset="0"/>
              </a:rPr>
              <a:t>T</a:t>
            </a:r>
            <a:r>
              <a:rPr lang="en-US" sz="1200" i="1" dirty="0">
                <a:solidFill>
                  <a:srgbClr val="C00000"/>
                </a:solidFill>
                <a:latin typeface="Arial" panose="020B0604020202020204" pitchFamily="34" charset="0"/>
                <a:ea typeface="Calibri" panose="020F0502020204030204" pitchFamily="34" charset="0"/>
                <a:cs typeface="Arial" panose="020B0604020202020204" pitchFamily="34" charset="0"/>
              </a:rPr>
              <a:t>. Wilson &amp; A. Warrier </a:t>
            </a:r>
            <a:r>
              <a:rPr lang="en-US" sz="1200" i="1" dirty="0" smtClean="0">
                <a:solidFill>
                  <a:srgbClr val="C00000"/>
                </a:solidFill>
                <a:latin typeface="Arial" panose="020B0604020202020204" pitchFamily="34" charset="0"/>
                <a:ea typeface="Calibri" panose="020F0502020204030204" pitchFamily="34" charset="0"/>
                <a:cs typeface="Arial" panose="020B0604020202020204" pitchFamily="34" charset="0"/>
              </a:rPr>
              <a:t>(WVU</a:t>
            </a:r>
            <a:r>
              <a:rPr lang="en-US" sz="1200" i="1" dirty="0">
                <a:solidFill>
                  <a:srgbClr val="C00000"/>
                </a:solidFill>
                <a:latin typeface="Arial" panose="020B0604020202020204" pitchFamily="34" charset="0"/>
                <a:ea typeface="Calibri" panose="020F0502020204030204" pitchFamily="34" charset="0"/>
                <a:cs typeface="Arial" panose="020B0604020202020204" pitchFamily="34" charset="0"/>
              </a:rPr>
              <a:t>)</a:t>
            </a:r>
          </a:p>
          <a:p>
            <a:pPr>
              <a:lnSpc>
                <a:spcPct val="107000"/>
              </a:lnSpc>
              <a:spcAft>
                <a:spcPts val="600"/>
              </a:spcAft>
              <a:tabLst>
                <a:tab pos="971550" algn="l"/>
                <a:tab pos="4743450" algn="l"/>
              </a:tabLst>
            </a:pPr>
            <a:endParaRPr lang="en-US" sz="1200" i="1" dirty="0" smtClean="0">
              <a:solidFill>
                <a:srgbClr val="C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tabLst>
                <a:tab pos="971550" algn="l"/>
                <a:tab pos="4743450" algn="l"/>
              </a:tabLst>
            </a:pPr>
            <a:r>
              <a:rPr lang="en-US" sz="1200" i="1"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1200" i="1"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tabLst>
                <a:tab pos="971550" algn="l"/>
                <a:tab pos="4743450" algn="l"/>
              </a:tabLst>
            </a:pPr>
            <a:endParaRPr lang="en-US" sz="1400" b="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6" name="Diagram 5"/>
          <p:cNvGraphicFramePr/>
          <p:nvPr>
            <p:extLst/>
          </p:nvPr>
        </p:nvGraphicFramePr>
        <p:xfrm>
          <a:off x="837500" y="1413378"/>
          <a:ext cx="7469000" cy="5062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2286000" y="3086471"/>
            <a:ext cx="4572000" cy="375552"/>
          </a:xfrm>
          <a:prstGeom prst="rect">
            <a:avLst/>
          </a:prstGeom>
        </p:spPr>
        <p:txBody>
          <a:bodyPr>
            <a:spAutoFit/>
          </a:bodyPr>
          <a:lstStyle/>
          <a:p>
            <a:pPr>
              <a:lnSpc>
                <a:spcPct val="107000"/>
              </a:lnSpc>
              <a:tabLst>
                <a:tab pos="971550" algn="l"/>
                <a:tab pos="4743450" algn="l"/>
              </a:tabLst>
            </a:pPr>
            <a:endParaRPr lang="en-US" dirty="0"/>
          </a:p>
        </p:txBody>
      </p:sp>
      <p:sp>
        <p:nvSpPr>
          <p:cNvPr id="8" name="Title 17"/>
          <p:cNvSpPr txBox="1">
            <a:spLocks/>
          </p:cNvSpPr>
          <p:nvPr/>
        </p:nvSpPr>
        <p:spPr>
          <a:xfrm>
            <a:off x="621100" y="69101"/>
            <a:ext cx="7886700" cy="702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solidFill>
                  <a:srgbClr val="002060"/>
                </a:solidFill>
                <a:effectLst>
                  <a:outerShdw blurRad="38100" dist="38100" dir="2700000" algn="tl">
                    <a:srgbClr val="000000">
                      <a:alpha val="43137"/>
                    </a:srgbClr>
                  </a:outerShdw>
                </a:effectLst>
                <a:latin typeface="+mn-lt"/>
              </a:rPr>
              <a:t>Produced Gas Analysis &amp; Distribution</a:t>
            </a:r>
            <a:endParaRPr lang="en-US" sz="2400" b="1" dirty="0">
              <a:solidFill>
                <a:srgbClr val="002060"/>
              </a:solidFill>
              <a:effectLst>
                <a:outerShdw blurRad="38100" dist="38100" dir="2700000" algn="tl">
                  <a:srgbClr val="000000">
                    <a:alpha val="43137"/>
                  </a:srgbClr>
                </a:outerShdw>
              </a:effectLst>
              <a:latin typeface="+mn-lt"/>
            </a:endParaRPr>
          </a:p>
        </p:txBody>
      </p:sp>
      <p:sp>
        <p:nvSpPr>
          <p:cNvPr id="9" name="Slide Number Placeholder 2"/>
          <p:cNvSpPr>
            <a:spLocks noGrp="1"/>
          </p:cNvSpPr>
          <p:nvPr>
            <p:ph type="sldNum" sz="quarter" idx="12"/>
          </p:nvPr>
        </p:nvSpPr>
        <p:spPr>
          <a:xfrm>
            <a:off x="7086602" y="6386731"/>
            <a:ext cx="2057400" cy="365125"/>
          </a:xfrm>
        </p:spPr>
        <p:txBody>
          <a:bodyPr/>
          <a:lstStyle/>
          <a:p>
            <a:r>
              <a:rPr lang="en-US" dirty="0" smtClean="0"/>
              <a:t>39</a:t>
            </a:r>
            <a:endParaRPr lang="en-US" dirty="0"/>
          </a:p>
        </p:txBody>
      </p:sp>
    </p:spTree>
    <p:extLst>
      <p:ext uri="{BB962C8B-B14F-4D97-AF65-F5344CB8AC3E}">
        <p14:creationId xmlns:p14="http://schemas.microsoft.com/office/powerpoint/2010/main" val="38411617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1143000"/>
          </a:xfrm>
        </p:spPr>
        <p:txBody>
          <a:bodyPr/>
          <a:lstStyle/>
          <a:p>
            <a:pPr algn="ctr"/>
            <a:r>
              <a:rPr lang="en-US" sz="3600" b="1" dirty="0" smtClean="0">
                <a:effectLst>
                  <a:outerShdw blurRad="38100" dist="38100" dir="2700000" algn="tl">
                    <a:srgbClr val="000000">
                      <a:alpha val="43137"/>
                    </a:srgbClr>
                  </a:outerShdw>
                </a:effectLst>
              </a:rPr>
              <a:t>Drilled Wells</a:t>
            </a:r>
            <a:endParaRPr lang="en-US" sz="3600" b="1" dirty="0">
              <a:effectLst>
                <a:outerShdw blurRad="38100" dist="38100" dir="2700000" algn="tl">
                  <a:srgbClr val="000000">
                    <a:alpha val="43137"/>
                  </a:srgbClr>
                </a:outerShdw>
              </a:effectLst>
            </a:endParaRPr>
          </a:p>
        </p:txBody>
      </p:sp>
      <p:sp>
        <p:nvSpPr>
          <p:cNvPr id="4" name="AutoShape 4" descr="Inline image 1"/>
          <p:cNvSpPr>
            <a:spLocks noChangeAspect="1" noChangeArrowheads="1"/>
          </p:cNvSpPr>
          <p:nvPr/>
        </p:nvSpPr>
        <p:spPr bwMode="auto">
          <a:xfrm>
            <a:off x="402021" y="246810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G:\MSEEL Notes\Rig Pictures\DJI0011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9703" y="1045056"/>
            <a:ext cx="8644594" cy="48625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Slide Number Placeholder 1"/>
          <p:cNvSpPr>
            <a:spLocks noGrp="1"/>
          </p:cNvSpPr>
          <p:nvPr>
            <p:ph type="sldNum" sz="quarter" idx="12"/>
          </p:nvPr>
        </p:nvSpPr>
        <p:spPr>
          <a:xfrm>
            <a:off x="7064117" y="6356351"/>
            <a:ext cx="2057400" cy="365125"/>
          </a:xfrm>
        </p:spPr>
        <p:txBody>
          <a:bodyPr/>
          <a:lstStyle/>
          <a:p>
            <a:r>
              <a:rPr lang="en-US" dirty="0" smtClean="0"/>
              <a:t>4</a:t>
            </a:r>
            <a:endParaRPr lang="en-US" dirty="0"/>
          </a:p>
        </p:txBody>
      </p:sp>
    </p:spTree>
    <p:extLst>
      <p:ext uri="{BB962C8B-B14F-4D97-AF65-F5344CB8AC3E}">
        <p14:creationId xmlns:p14="http://schemas.microsoft.com/office/powerpoint/2010/main" val="426543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MSEEL Subsurface Science</a:t>
            </a:r>
            <a:endParaRPr lang="en-US" dirty="0"/>
          </a:p>
        </p:txBody>
      </p:sp>
      <p:sp>
        <p:nvSpPr>
          <p:cNvPr id="5" name="Content Placeholder 4"/>
          <p:cNvSpPr>
            <a:spLocks noGrp="1"/>
          </p:cNvSpPr>
          <p:nvPr>
            <p:ph idx="1"/>
          </p:nvPr>
        </p:nvSpPr>
        <p:spPr>
          <a:xfrm>
            <a:off x="147567" y="1196469"/>
            <a:ext cx="4290618" cy="5174595"/>
          </a:xfrm>
        </p:spPr>
        <p:txBody>
          <a:bodyPr>
            <a:normAutofit/>
          </a:bodyPr>
          <a:lstStyle/>
          <a:p>
            <a:pPr marL="0" indent="0">
              <a:buNone/>
            </a:pPr>
            <a:r>
              <a:rPr lang="en-US" sz="1400" dirty="0" smtClean="0">
                <a:solidFill>
                  <a:srgbClr val="0038A9"/>
                </a:solidFill>
              </a:rPr>
              <a:t>MSEEL Project Team</a:t>
            </a:r>
          </a:p>
          <a:p>
            <a:pPr marL="0" indent="0">
              <a:spcBef>
                <a:spcPts val="400"/>
              </a:spcBef>
              <a:buNone/>
            </a:pPr>
            <a:r>
              <a:rPr lang="en-US" sz="1050" i="1" dirty="0"/>
              <a:t>G</a:t>
            </a:r>
            <a:r>
              <a:rPr lang="en-US" sz="1050" i="1" dirty="0" smtClean="0"/>
              <a:t>eochemistry  </a:t>
            </a:r>
            <a:r>
              <a:rPr lang="en-US" sz="900" b="0" i="1" dirty="0" smtClean="0"/>
              <a:t>(Sharma, </a:t>
            </a:r>
            <a:r>
              <a:rPr lang="en-US" sz="900" b="0" i="1" dirty="0" err="1" smtClean="0"/>
              <a:t>Weislogel</a:t>
            </a:r>
            <a:r>
              <a:rPr lang="en-US" sz="900" b="0" i="1" dirty="0" smtClean="0"/>
              <a:t>, Donovan - WVU; Cole, Darrah - OSU)</a:t>
            </a:r>
          </a:p>
          <a:p>
            <a:pPr marL="230188" indent="-230188">
              <a:spcBef>
                <a:spcPts val="400"/>
              </a:spcBef>
            </a:pPr>
            <a:r>
              <a:rPr lang="en-US" sz="900" b="0" i="1" dirty="0" smtClean="0"/>
              <a:t>Rock – Kerogen; TOC; C/N/S; XRD; FIB/SM; </a:t>
            </a:r>
            <a:r>
              <a:rPr lang="en-US" sz="900" b="0" i="1" dirty="0" err="1" smtClean="0"/>
              <a:t>cryolaser</a:t>
            </a:r>
            <a:r>
              <a:rPr lang="en-US" sz="900" b="0" i="1" dirty="0" smtClean="0"/>
              <a:t> ablation; Hg </a:t>
            </a:r>
            <a:r>
              <a:rPr lang="en-US" sz="900" b="0" i="1" dirty="0" err="1" smtClean="0"/>
              <a:t>porosimetry</a:t>
            </a:r>
            <a:endParaRPr lang="en-US" sz="900" b="0" i="1" dirty="0"/>
          </a:p>
          <a:p>
            <a:pPr marL="230188" indent="-230188">
              <a:spcBef>
                <a:spcPts val="400"/>
              </a:spcBef>
            </a:pPr>
            <a:r>
              <a:rPr lang="en-US" sz="900" b="0" i="1" dirty="0" smtClean="0"/>
              <a:t>Fluids/Gases – Continuous monitoring S/C/O/H isotopes, organics, DOC, NORM, noble gases</a:t>
            </a:r>
          </a:p>
          <a:p>
            <a:pPr marL="0" indent="0">
              <a:spcBef>
                <a:spcPts val="400"/>
              </a:spcBef>
              <a:buNone/>
            </a:pPr>
            <a:endParaRPr lang="en-US" sz="300" i="1" dirty="0"/>
          </a:p>
          <a:p>
            <a:pPr marL="0" indent="0">
              <a:spcBef>
                <a:spcPts val="400"/>
              </a:spcBef>
              <a:buNone/>
            </a:pPr>
            <a:r>
              <a:rPr lang="en-US" sz="1050" i="1" dirty="0" smtClean="0"/>
              <a:t>Microbiology  </a:t>
            </a:r>
            <a:r>
              <a:rPr lang="en-US" sz="900" b="0" i="1" dirty="0" smtClean="0"/>
              <a:t>(Mouser, </a:t>
            </a:r>
            <a:r>
              <a:rPr lang="en-US" sz="900" b="0" i="1" dirty="0" err="1" smtClean="0"/>
              <a:t>Wrighton</a:t>
            </a:r>
            <a:r>
              <a:rPr lang="en-US" sz="900" b="0" i="1" dirty="0" smtClean="0"/>
              <a:t> - OSU; Sharma - WVU)</a:t>
            </a:r>
          </a:p>
          <a:p>
            <a:pPr marL="230188" indent="-230188">
              <a:spcBef>
                <a:spcPts val="400"/>
              </a:spcBef>
            </a:pPr>
            <a:r>
              <a:rPr lang="en-US" sz="900" b="0" i="1" dirty="0" smtClean="0"/>
              <a:t>Biomass; microbial lipids, metagenomics</a:t>
            </a:r>
          </a:p>
          <a:p>
            <a:pPr marL="0" indent="0">
              <a:spcBef>
                <a:spcPts val="400"/>
              </a:spcBef>
              <a:buNone/>
            </a:pPr>
            <a:endParaRPr lang="en-US" sz="300" i="1" dirty="0"/>
          </a:p>
          <a:p>
            <a:pPr marL="0" indent="0">
              <a:spcBef>
                <a:spcPts val="400"/>
              </a:spcBef>
              <a:buNone/>
            </a:pPr>
            <a:r>
              <a:rPr lang="en-US" sz="1050" i="1" dirty="0" smtClean="0"/>
              <a:t>Petrophysics/Geomechanics  </a:t>
            </a:r>
            <a:r>
              <a:rPr lang="en-US" sz="900" b="0" i="1" dirty="0" smtClean="0"/>
              <a:t>(Aminian, Wang, </a:t>
            </a:r>
            <a:r>
              <a:rPr lang="en-US" sz="900" b="0" i="1" dirty="0" err="1" smtClean="0"/>
              <a:t>Siriwardane</a:t>
            </a:r>
            <a:r>
              <a:rPr lang="en-US" sz="900" b="0" i="1" dirty="0" smtClean="0"/>
              <a:t> – WVU)</a:t>
            </a:r>
            <a:endParaRPr lang="en-US" sz="900" b="0" dirty="0" smtClean="0">
              <a:solidFill>
                <a:srgbClr val="0038A9"/>
              </a:solidFill>
            </a:endParaRPr>
          </a:p>
          <a:p>
            <a:pPr marL="230188" indent="-230188">
              <a:spcBef>
                <a:spcPts val="400"/>
              </a:spcBef>
            </a:pPr>
            <a:r>
              <a:rPr lang="en-US" sz="900" b="0" i="1" dirty="0" smtClean="0"/>
              <a:t>Steady-state permeability (in situ P/T); porosity; pore-size; adsorption </a:t>
            </a:r>
            <a:r>
              <a:rPr lang="en-US" sz="900" b="0" i="1" dirty="0" smtClean="0">
                <a:sym typeface="Wingdings" panose="05000000000000000000" pitchFamily="2" charset="2"/>
              </a:rPr>
              <a:t> </a:t>
            </a:r>
            <a:r>
              <a:rPr lang="en-US" sz="900" b="0" i="1" dirty="0" smtClean="0"/>
              <a:t>dynamic petrophysics f(P); vertical/lateral heterogeneity.</a:t>
            </a:r>
          </a:p>
          <a:p>
            <a:pPr marL="230188" indent="-230188">
              <a:spcBef>
                <a:spcPts val="400"/>
              </a:spcBef>
            </a:pPr>
            <a:r>
              <a:rPr lang="en-US" sz="900" b="0" i="1" dirty="0" smtClean="0"/>
              <a:t>Mechanical strength measurements</a:t>
            </a:r>
          </a:p>
          <a:p>
            <a:pPr marL="230188" indent="-230188">
              <a:spcBef>
                <a:spcPts val="400"/>
              </a:spcBef>
            </a:pPr>
            <a:r>
              <a:rPr lang="en-US" sz="900" b="0" i="1" dirty="0" smtClean="0"/>
              <a:t>FIB/SEM: pore and mineralogical structure</a:t>
            </a:r>
          </a:p>
          <a:p>
            <a:pPr marL="230188" indent="-230188">
              <a:spcBef>
                <a:spcPts val="400"/>
              </a:spcBef>
            </a:pPr>
            <a:r>
              <a:rPr lang="en-US" sz="900" b="0" i="1" dirty="0" smtClean="0"/>
              <a:t>Horizontal section: natural fracture imaging; </a:t>
            </a:r>
            <a:r>
              <a:rPr lang="en-US" sz="900" b="0" i="1" dirty="0" err="1" smtClean="0"/>
              <a:t>geomechanics</a:t>
            </a:r>
            <a:r>
              <a:rPr lang="en-US" sz="900" b="0" i="1" dirty="0" smtClean="0"/>
              <a:t> </a:t>
            </a:r>
            <a:r>
              <a:rPr lang="en-US" sz="900" b="0" i="1" dirty="0" err="1" smtClean="0"/>
              <a:t>fibre</a:t>
            </a:r>
            <a:r>
              <a:rPr lang="en-US" sz="900" b="0" i="1" dirty="0" smtClean="0"/>
              <a:t>-optics monitoring</a:t>
            </a:r>
          </a:p>
          <a:p>
            <a:pPr marL="230188" indent="-230188">
              <a:spcBef>
                <a:spcPts val="400"/>
              </a:spcBef>
            </a:pPr>
            <a:r>
              <a:rPr lang="en-US" sz="900" b="0" i="1" dirty="0"/>
              <a:t>L</a:t>
            </a:r>
            <a:r>
              <a:rPr lang="en-US" sz="900" b="0" i="1" dirty="0" smtClean="0"/>
              <a:t>og to core calibration; comparison to industry standard methods; refinement of prior basin-scale models.</a:t>
            </a:r>
          </a:p>
          <a:p>
            <a:pPr marL="230188" indent="-230188">
              <a:spcBef>
                <a:spcPts val="400"/>
              </a:spcBef>
            </a:pPr>
            <a:r>
              <a:rPr lang="en-US" sz="900" b="0" i="1" dirty="0" smtClean="0"/>
              <a:t>Real-time, actionable data for HF operations</a:t>
            </a:r>
          </a:p>
          <a:p>
            <a:pPr marL="230188" indent="-230188">
              <a:spcBef>
                <a:spcPts val="400"/>
              </a:spcBef>
            </a:pPr>
            <a:r>
              <a:rPr lang="en-US" sz="900" b="0" i="1" dirty="0" smtClean="0"/>
              <a:t>Advanced multi-scale reservoir modeling</a:t>
            </a:r>
          </a:p>
          <a:p>
            <a:pPr marL="0" indent="0">
              <a:spcBef>
                <a:spcPts val="400"/>
              </a:spcBef>
              <a:buNone/>
            </a:pPr>
            <a:endParaRPr lang="en-US" sz="300" i="1" dirty="0"/>
          </a:p>
          <a:p>
            <a:pPr marL="0" indent="0">
              <a:spcBef>
                <a:spcPts val="400"/>
              </a:spcBef>
              <a:buNone/>
            </a:pPr>
            <a:r>
              <a:rPr lang="en-US" sz="1050" i="1" dirty="0" smtClean="0"/>
              <a:t>Geophysics </a:t>
            </a:r>
            <a:r>
              <a:rPr lang="en-US" sz="900" b="0" i="1" dirty="0" smtClean="0"/>
              <a:t>(Wilson – WVU)</a:t>
            </a:r>
          </a:p>
          <a:p>
            <a:pPr marL="230188" indent="-230188">
              <a:spcBef>
                <a:spcPts val="400"/>
              </a:spcBef>
            </a:pPr>
            <a:r>
              <a:rPr lang="en-US" sz="900" b="0" i="1" dirty="0" smtClean="0"/>
              <a:t>Borehole microseismic – SRV characterization in multi-well context</a:t>
            </a:r>
          </a:p>
          <a:p>
            <a:pPr marL="230188" indent="-230188">
              <a:spcBef>
                <a:spcPts val="400"/>
              </a:spcBef>
            </a:pPr>
            <a:endParaRPr lang="en-US" sz="100" b="0" i="1" dirty="0"/>
          </a:p>
          <a:p>
            <a:pPr marL="0" indent="0">
              <a:buNone/>
            </a:pPr>
            <a:r>
              <a:rPr lang="en-US" sz="800" b="0" i="1" dirty="0" smtClean="0">
                <a:solidFill>
                  <a:srgbClr val="0038A9"/>
                </a:solidFill>
              </a:rPr>
              <a:t>Protocols developed during MSEEL reflect strong collaboration and project commitment from WVU and Northeast Natural Energy.  NETL will strive to extend this approach to other Field Observatories as those projects progress.</a:t>
            </a:r>
            <a:endParaRPr lang="en-US" sz="800" b="0" i="1" dirty="0">
              <a:solidFill>
                <a:srgbClr val="0038A9"/>
              </a:solidFill>
            </a:endParaRPr>
          </a:p>
          <a:p>
            <a:pPr marL="0" indent="0">
              <a:buNone/>
            </a:pPr>
            <a:r>
              <a:rPr lang="en-US" sz="800" b="0" i="1" dirty="0" smtClean="0">
                <a:solidFill>
                  <a:srgbClr val="0038A9"/>
                </a:solidFill>
              </a:rPr>
              <a:t>Progression into Field Laboratories (downhole experimental science) faces numerous challenges related to costs and liabilities. Good promise for future tests of SRV diagnostic/imaging technologies; well-bore integrity</a:t>
            </a:r>
            <a:r>
              <a:rPr lang="en-US" sz="800" b="0" dirty="0" smtClean="0">
                <a:solidFill>
                  <a:srgbClr val="0038A9"/>
                </a:solidFill>
              </a:rPr>
              <a:t>.</a:t>
            </a:r>
          </a:p>
          <a:p>
            <a:pPr marL="0" indent="0">
              <a:buNone/>
            </a:pPr>
            <a:endParaRPr lang="en-US" dirty="0"/>
          </a:p>
        </p:txBody>
      </p:sp>
      <p:sp>
        <p:nvSpPr>
          <p:cNvPr id="7" name="Text Placeholder 6"/>
          <p:cNvSpPr>
            <a:spLocks noGrp="1"/>
          </p:cNvSpPr>
          <p:nvPr>
            <p:ph type="body" sz="quarter" idx="11"/>
          </p:nvPr>
        </p:nvSpPr>
        <p:spPr>
          <a:xfrm>
            <a:off x="2874585" y="6461833"/>
            <a:ext cx="6269415" cy="184666"/>
          </a:xfrm>
        </p:spPr>
        <p:txBody>
          <a:bodyPr/>
          <a:lstStyle/>
          <a:p>
            <a:r>
              <a:rPr lang="en-US" dirty="0" smtClean="0">
                <a:solidFill>
                  <a:schemeClr val="bg1"/>
                </a:solidFill>
              </a:rPr>
              <a:t># Selected during FY14 NL Call’;  + Selected via prior NETL/RPSEA FOAs  * Science incorporated via </a:t>
            </a:r>
            <a:r>
              <a:rPr lang="en-US" dirty="0" err="1" smtClean="0">
                <a:solidFill>
                  <a:schemeClr val="bg1"/>
                </a:solidFill>
              </a:rPr>
              <a:t>NETl</a:t>
            </a:r>
            <a:r>
              <a:rPr lang="en-US" dirty="0" smtClean="0">
                <a:solidFill>
                  <a:schemeClr val="bg1"/>
                </a:solidFill>
              </a:rPr>
              <a:t>/MSEEL sample request protocol – access to primary project samples</a:t>
            </a:r>
            <a:endParaRPr lang="en-US" dirty="0">
              <a:solidFill>
                <a:schemeClr val="bg1"/>
              </a:solidFill>
            </a:endParaRPr>
          </a:p>
        </p:txBody>
      </p:sp>
      <p:sp>
        <p:nvSpPr>
          <p:cNvPr id="90" name="Content Placeholder 4"/>
          <p:cNvSpPr txBox="1">
            <a:spLocks/>
          </p:cNvSpPr>
          <p:nvPr/>
        </p:nvSpPr>
        <p:spPr>
          <a:xfrm>
            <a:off x="4698381" y="1196469"/>
            <a:ext cx="4303256" cy="5962614"/>
          </a:xfrm>
          <a:prstGeom prst="rect">
            <a:avLst/>
          </a:prstGeom>
        </p:spPr>
        <p:txBody>
          <a:bodyPr vert="horz" lIns="91440" tIns="45720" rIns="91440" bIns="45720" rtlCol="0">
            <a:normAutofit/>
          </a:bodyPr>
          <a:lstStyle>
            <a:lvl1pPr marL="342900" indent="-342900" algn="l" defTabSz="914400" rtl="0" eaLnBrk="1" latinLnBrk="0" hangingPunct="1">
              <a:spcBef>
                <a:spcPts val="600"/>
              </a:spcBef>
              <a:buFont typeface="Arial" pitchFamily="34" charset="0"/>
              <a:buChar char="•"/>
              <a:defRPr sz="2400" b="1" kern="1200">
                <a:ln>
                  <a:noFill/>
                </a:ln>
                <a:solidFill>
                  <a:schemeClr val="tx1"/>
                </a:solidFill>
                <a:latin typeface="+mn-lt"/>
                <a:ea typeface="+mn-ea"/>
                <a:cs typeface="+mn-cs"/>
              </a:defRPr>
            </a:lvl1pPr>
            <a:lvl2pPr marL="744538" indent="-280988" algn="l" defTabSz="914400" rtl="0" eaLnBrk="1" latinLnBrk="0" hangingPunct="1">
              <a:spcBef>
                <a:spcPts val="600"/>
              </a:spcBef>
              <a:buFont typeface="Arial" pitchFamily="34" charset="0"/>
              <a:buChar char="–"/>
              <a:defRPr sz="2000" kern="1200">
                <a:ln>
                  <a:noFill/>
                </a:ln>
                <a:solidFill>
                  <a:schemeClr val="tx1"/>
                </a:solidFill>
                <a:latin typeface="+mn-lt"/>
                <a:ea typeface="+mn-ea"/>
                <a:cs typeface="+mn-cs"/>
              </a:defRPr>
            </a:lvl2pPr>
            <a:lvl3pPr marL="1090613" indent="-228600" algn="l" defTabSz="914400" rtl="0" eaLnBrk="1" latinLnBrk="0" hangingPunct="1">
              <a:spcBef>
                <a:spcPts val="600"/>
              </a:spcBef>
              <a:buFont typeface="Arial" pitchFamily="34" charset="0"/>
              <a:buChar char="•"/>
              <a:defRPr sz="1800" kern="1200">
                <a:ln>
                  <a:noFill/>
                </a:ln>
                <a:solidFill>
                  <a:schemeClr val="tx1"/>
                </a:solidFill>
                <a:latin typeface="+mn-lt"/>
                <a:ea typeface="+mn-ea"/>
                <a:cs typeface="+mn-cs"/>
              </a:defRPr>
            </a:lvl3pPr>
            <a:lvl4pPr marL="1484313" indent="-228600" algn="l" defTabSz="914400" rtl="0" eaLnBrk="1" latinLnBrk="0" hangingPunct="1">
              <a:spcBef>
                <a:spcPct val="20000"/>
              </a:spcBef>
              <a:buFont typeface="Arial" pitchFamily="34" charset="0"/>
              <a:buChar char="–"/>
              <a:defRPr sz="2000" kern="1200">
                <a:ln>
                  <a:noFill/>
                </a:ln>
                <a:solidFill>
                  <a:schemeClr val="tx1"/>
                </a:solidFill>
                <a:latin typeface="+mn-lt"/>
                <a:ea typeface="+mn-ea"/>
                <a:cs typeface="+mn-cs"/>
              </a:defRPr>
            </a:lvl4pPr>
            <a:lvl5pPr marL="1825625" indent="-228600" algn="l" defTabSz="914400" rtl="0" eaLnBrk="1" latinLnBrk="0" hangingPunct="1">
              <a:spcBef>
                <a:spcPct val="20000"/>
              </a:spcBef>
              <a:buFont typeface="Arial" pitchFamily="34" charset="0"/>
              <a:buChar char="»"/>
              <a:defRPr sz="1800" kern="1200">
                <a:ln>
                  <a:noFill/>
                </a:ln>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400"/>
              </a:spcBef>
              <a:buNone/>
            </a:pPr>
            <a:r>
              <a:rPr lang="en-US" sz="1400" dirty="0" smtClean="0">
                <a:solidFill>
                  <a:srgbClr val="0038A9"/>
                </a:solidFill>
              </a:rPr>
              <a:t>Complementary (enabled by NETL/MSEEL) </a:t>
            </a:r>
          </a:p>
          <a:p>
            <a:pPr marL="0" indent="0">
              <a:spcBef>
                <a:spcPts val="400"/>
              </a:spcBef>
              <a:buNone/>
            </a:pPr>
            <a:r>
              <a:rPr lang="en-US" sz="1050" i="1" dirty="0" smtClean="0"/>
              <a:t>From NETL-ORD</a:t>
            </a:r>
          </a:p>
          <a:p>
            <a:pPr marL="230188" indent="-230188">
              <a:spcBef>
                <a:spcPts val="400"/>
              </a:spcBef>
            </a:pPr>
            <a:r>
              <a:rPr lang="en-US" sz="900" b="0" i="1" dirty="0" smtClean="0"/>
              <a:t>Crandall (NETL):  multi-scale CT imaging/micro-scale structure; MSCL</a:t>
            </a:r>
          </a:p>
          <a:p>
            <a:pPr marL="230188" indent="-230188">
              <a:spcBef>
                <a:spcPts val="400"/>
              </a:spcBef>
            </a:pPr>
            <a:r>
              <a:rPr lang="en-US" sz="900" b="0" i="1" dirty="0" smtClean="0"/>
              <a:t>Hakala (NETL):  Sr/Li isotopes; major cation/anion/trace elements</a:t>
            </a:r>
          </a:p>
          <a:p>
            <a:pPr marL="230188" indent="-230188">
              <a:spcBef>
                <a:spcPts val="400"/>
              </a:spcBef>
            </a:pPr>
            <a:r>
              <a:rPr lang="en-US" sz="900" b="0" i="1" dirty="0" smtClean="0"/>
              <a:t>Hammack (NETL):  surface micro-science array; fracturing and relaxation</a:t>
            </a:r>
          </a:p>
          <a:p>
            <a:pPr marL="230188" indent="-230188">
              <a:spcBef>
                <a:spcPts val="400"/>
              </a:spcBef>
            </a:pPr>
            <a:r>
              <a:rPr lang="en-US" sz="900" b="0" i="1" dirty="0" err="1" smtClean="0"/>
              <a:t>Soeder</a:t>
            </a:r>
            <a:r>
              <a:rPr lang="en-US" sz="900" b="0" i="1" dirty="0" smtClean="0"/>
              <a:t> (NETL):  SRA/TOC </a:t>
            </a:r>
          </a:p>
          <a:p>
            <a:pPr marL="230188" indent="-230188">
              <a:spcBef>
                <a:spcPts val="400"/>
              </a:spcBef>
            </a:pPr>
            <a:r>
              <a:rPr lang="en-US" sz="900" b="0" i="1" dirty="0" smtClean="0"/>
              <a:t>Boyle (NETL):  Fracture modeling (FMI)</a:t>
            </a:r>
            <a:endParaRPr lang="en-US" sz="900" b="0" dirty="0" smtClean="0"/>
          </a:p>
          <a:p>
            <a:pPr marL="0" indent="0">
              <a:spcBef>
                <a:spcPts val="400"/>
              </a:spcBef>
              <a:buNone/>
            </a:pPr>
            <a:endParaRPr lang="en-US" sz="200" b="0" dirty="0"/>
          </a:p>
          <a:p>
            <a:pPr marL="0" indent="0">
              <a:spcBef>
                <a:spcPts val="400"/>
              </a:spcBef>
              <a:buNone/>
            </a:pPr>
            <a:r>
              <a:rPr lang="en-US" sz="1050" i="1" dirty="0" smtClean="0"/>
              <a:t>From Existing National Laboratory Contributors*</a:t>
            </a:r>
            <a:r>
              <a:rPr lang="en-US" sz="1050" i="1" baseline="30000" dirty="0" smtClean="0"/>
              <a:t>,#</a:t>
            </a:r>
          </a:p>
          <a:p>
            <a:pPr marL="230188" indent="-230188">
              <a:spcBef>
                <a:spcPts val="400"/>
              </a:spcBef>
            </a:pPr>
            <a:r>
              <a:rPr lang="en-US" sz="900" b="0" i="1" dirty="0" smtClean="0"/>
              <a:t>Xu (LANL):  </a:t>
            </a:r>
            <a:r>
              <a:rPr lang="en-US" sz="900" b="0" dirty="0" smtClean="0"/>
              <a:t>XRD, XRF, DSC/TG, SEM, TEM </a:t>
            </a:r>
            <a:r>
              <a:rPr lang="en-US" sz="900" b="0" dirty="0" smtClean="0">
                <a:sym typeface="Wingdings" panose="05000000000000000000" pitchFamily="2" charset="2"/>
              </a:rPr>
              <a:t> characterization and LBM modeling; </a:t>
            </a:r>
            <a:r>
              <a:rPr lang="en-US" sz="900" b="0" dirty="0" smtClean="0"/>
              <a:t>SANS </a:t>
            </a:r>
            <a:r>
              <a:rPr lang="en-US" sz="900" b="0" dirty="0" smtClean="0">
                <a:sym typeface="Wingdings" panose="05000000000000000000" pitchFamily="2" charset="2"/>
              </a:rPr>
              <a:t> hydrocarbon phase and flow behavior</a:t>
            </a:r>
            <a:endParaRPr lang="en-US" sz="900" b="0" dirty="0" smtClean="0"/>
          </a:p>
          <a:p>
            <a:pPr marL="230188" indent="-230188">
              <a:spcBef>
                <a:spcPts val="400"/>
              </a:spcBef>
            </a:pPr>
            <a:r>
              <a:rPr lang="en-US" sz="900" b="0" i="1" dirty="0" smtClean="0"/>
              <a:t>Carey (LANL):  </a:t>
            </a:r>
            <a:r>
              <a:rPr lang="en-US" sz="900" b="0" dirty="0" smtClean="0"/>
              <a:t>tri-axial </a:t>
            </a:r>
            <a:r>
              <a:rPr lang="en-US" sz="900" b="0" dirty="0"/>
              <a:t>core-flood </a:t>
            </a:r>
            <a:r>
              <a:rPr lang="en-US" sz="900" b="0" dirty="0" smtClean="0"/>
              <a:t>w/tracers &amp; AE </a:t>
            </a:r>
            <a:r>
              <a:rPr lang="en-US" sz="900" b="0" dirty="0" smtClean="0">
                <a:sym typeface="Wingdings" panose="05000000000000000000" pitchFamily="2" charset="2"/>
              </a:rPr>
              <a:t> in situ fracture formation and permeability</a:t>
            </a:r>
            <a:r>
              <a:rPr lang="en-US" sz="900" b="0" dirty="0" smtClean="0"/>
              <a:t>; </a:t>
            </a:r>
            <a:r>
              <a:rPr lang="en-US" sz="900" b="0" dirty="0"/>
              <a:t>X-ray </a:t>
            </a:r>
            <a:r>
              <a:rPr lang="en-US" sz="900" b="0" dirty="0" smtClean="0"/>
              <a:t>tomography </a:t>
            </a:r>
            <a:r>
              <a:rPr lang="en-US" sz="900" b="0" dirty="0" smtClean="0">
                <a:sym typeface="Wingdings" panose="05000000000000000000" pitchFamily="2" charset="2"/>
              </a:rPr>
              <a:t> apertures and conductivity.</a:t>
            </a:r>
          </a:p>
          <a:p>
            <a:pPr marL="230188" indent="-230188">
              <a:spcBef>
                <a:spcPts val="400"/>
              </a:spcBef>
            </a:pPr>
            <a:r>
              <a:rPr lang="en-US" sz="900" b="0" i="1" dirty="0" smtClean="0">
                <a:sym typeface="Wingdings" panose="05000000000000000000" pitchFamily="2" charset="2"/>
              </a:rPr>
              <a:t>Wang (SNL):  </a:t>
            </a:r>
            <a:r>
              <a:rPr lang="en-US" sz="900" b="0" dirty="0" smtClean="0">
                <a:sym typeface="Wingdings" panose="05000000000000000000" pitchFamily="2" charset="2"/>
              </a:rPr>
              <a:t>thermodynamics of CH</a:t>
            </a:r>
            <a:r>
              <a:rPr lang="en-US" sz="900" b="0" baseline="-25000" dirty="0" smtClean="0">
                <a:sym typeface="Wingdings" panose="05000000000000000000" pitchFamily="2" charset="2"/>
              </a:rPr>
              <a:t>4</a:t>
            </a:r>
            <a:r>
              <a:rPr lang="en-US" sz="900" b="0" dirty="0" smtClean="0">
                <a:sym typeface="Wingdings" panose="05000000000000000000" pitchFamily="2" charset="2"/>
              </a:rPr>
              <a:t>-CO</a:t>
            </a:r>
            <a:r>
              <a:rPr lang="en-US" sz="900" b="0" baseline="-25000" dirty="0" smtClean="0">
                <a:sym typeface="Wingdings" panose="05000000000000000000" pitchFamily="2" charset="2"/>
              </a:rPr>
              <a:t>2</a:t>
            </a:r>
            <a:r>
              <a:rPr lang="en-US" sz="900" b="0" dirty="0" smtClean="0">
                <a:sym typeface="Wingdings" panose="05000000000000000000" pitchFamily="2" charset="2"/>
              </a:rPr>
              <a:t>-H</a:t>
            </a:r>
            <a:r>
              <a:rPr lang="en-US" sz="900" b="0" baseline="-25000" dirty="0" smtClean="0">
                <a:sym typeface="Wingdings" panose="05000000000000000000" pitchFamily="2" charset="2"/>
              </a:rPr>
              <a:t>2</a:t>
            </a:r>
            <a:r>
              <a:rPr lang="en-US" sz="900" b="0" dirty="0" smtClean="0">
                <a:sym typeface="Wingdings" panose="05000000000000000000" pitchFamily="2" charset="2"/>
              </a:rPr>
              <a:t>O under </a:t>
            </a:r>
            <a:r>
              <a:rPr lang="en-US" sz="900" b="0" dirty="0" err="1" smtClean="0">
                <a:sym typeface="Wingdings" panose="05000000000000000000" pitchFamily="2" charset="2"/>
              </a:rPr>
              <a:t>nanopore</a:t>
            </a:r>
            <a:r>
              <a:rPr lang="en-US" sz="900" b="0" dirty="0" smtClean="0">
                <a:sym typeface="Wingdings" panose="05000000000000000000" pitchFamily="2" charset="2"/>
              </a:rPr>
              <a:t> confinement; Hi T/P sorption measurement methods.</a:t>
            </a:r>
          </a:p>
          <a:p>
            <a:pPr marL="230188" indent="-230188">
              <a:spcBef>
                <a:spcPts val="400"/>
              </a:spcBef>
            </a:pPr>
            <a:r>
              <a:rPr lang="en-US" sz="900" b="0" i="1" dirty="0" smtClean="0">
                <a:sym typeface="Wingdings" panose="05000000000000000000" pitchFamily="2" charset="2"/>
              </a:rPr>
              <a:t>Moridis (LBNL):  </a:t>
            </a:r>
            <a:r>
              <a:rPr lang="en-US" sz="900" b="0" dirty="0" smtClean="0">
                <a:sym typeface="Wingdings" panose="05000000000000000000" pitchFamily="2" charset="2"/>
              </a:rPr>
              <a:t>thermodynamic; X-Ray CT  production strategies</a:t>
            </a:r>
          </a:p>
          <a:p>
            <a:pPr marL="230188" indent="-230188">
              <a:spcBef>
                <a:spcPts val="400"/>
              </a:spcBef>
            </a:pPr>
            <a:endParaRPr lang="en-US" sz="200" b="0" i="1" dirty="0">
              <a:sym typeface="Wingdings" panose="05000000000000000000" pitchFamily="2" charset="2"/>
            </a:endParaRPr>
          </a:p>
          <a:p>
            <a:pPr marL="0" indent="0">
              <a:spcBef>
                <a:spcPts val="400"/>
              </a:spcBef>
              <a:buNone/>
            </a:pPr>
            <a:r>
              <a:rPr lang="en-US" sz="1050" i="1" dirty="0" smtClean="0">
                <a:sym typeface="Wingdings" panose="05000000000000000000" pitchFamily="2" charset="2"/>
              </a:rPr>
              <a:t>From Collaborating Federal Agencies</a:t>
            </a:r>
          </a:p>
          <a:p>
            <a:pPr marL="230188" indent="-230188">
              <a:spcBef>
                <a:spcPts val="400"/>
              </a:spcBef>
            </a:pPr>
            <a:r>
              <a:rPr lang="en-US" sz="900" b="0" i="1" dirty="0" smtClean="0">
                <a:sym typeface="Wingdings" panose="05000000000000000000" pitchFamily="2" charset="2"/>
              </a:rPr>
              <a:t>Orem (USGS):  </a:t>
            </a:r>
            <a:r>
              <a:rPr lang="en-US" sz="900" b="0" dirty="0" smtClean="0">
                <a:sym typeface="Wingdings" panose="05000000000000000000" pitchFamily="2" charset="2"/>
              </a:rPr>
              <a:t>contaminants in drill cuttings – wastewater evaluations</a:t>
            </a:r>
            <a:endParaRPr lang="en-US" sz="900" b="0" i="1" dirty="0" smtClean="0">
              <a:sym typeface="Wingdings" panose="05000000000000000000" pitchFamily="2" charset="2"/>
            </a:endParaRPr>
          </a:p>
          <a:p>
            <a:pPr>
              <a:spcBef>
                <a:spcPts val="400"/>
              </a:spcBef>
            </a:pPr>
            <a:endParaRPr lang="en-US" sz="200" b="0" i="1" dirty="0">
              <a:sym typeface="Wingdings" panose="05000000000000000000" pitchFamily="2" charset="2"/>
            </a:endParaRPr>
          </a:p>
          <a:p>
            <a:pPr marL="0" indent="0">
              <a:spcBef>
                <a:spcPts val="400"/>
              </a:spcBef>
              <a:buNone/>
            </a:pPr>
            <a:r>
              <a:rPr lang="en-US" sz="1050" i="1" dirty="0"/>
              <a:t>From Shale Gas </a:t>
            </a:r>
            <a:r>
              <a:rPr lang="en-US" sz="1050" i="1" dirty="0" smtClean="0"/>
              <a:t>Cooperative </a:t>
            </a:r>
            <a:r>
              <a:rPr lang="en-US" sz="1050" i="1" dirty="0"/>
              <a:t>Agreement </a:t>
            </a:r>
            <a:r>
              <a:rPr lang="en-US" sz="1050" i="1" dirty="0" smtClean="0"/>
              <a:t>Contributors*</a:t>
            </a:r>
            <a:r>
              <a:rPr lang="en-US" sz="1050" i="1" baseline="30000" dirty="0" smtClean="0"/>
              <a:t>,+</a:t>
            </a:r>
            <a:endParaRPr lang="en-US" sz="1050" i="1" baseline="30000" dirty="0"/>
          </a:p>
          <a:p>
            <a:pPr marL="230188" indent="-230188">
              <a:spcBef>
                <a:spcPts val="400"/>
              </a:spcBef>
            </a:pPr>
            <a:r>
              <a:rPr lang="en-US" sz="900" b="0" i="1" dirty="0" smtClean="0"/>
              <a:t>Zhu (TAMU):  </a:t>
            </a:r>
            <a:r>
              <a:rPr lang="en-US" sz="900" b="0" dirty="0" smtClean="0"/>
              <a:t>fracture conductivity</a:t>
            </a:r>
          </a:p>
          <a:p>
            <a:pPr marL="230188" indent="-230188">
              <a:spcBef>
                <a:spcPts val="400"/>
              </a:spcBef>
            </a:pPr>
            <a:r>
              <a:rPr lang="en-US" sz="900" b="0" i="1" dirty="0" smtClean="0"/>
              <a:t>Daigle (UT-A):  </a:t>
            </a:r>
            <a:r>
              <a:rPr lang="en-US" sz="900" b="0" dirty="0" smtClean="0"/>
              <a:t>tri-axial compressive strength; ultrasonic velocity; NMR during fracture; SEM and FIB</a:t>
            </a:r>
          </a:p>
          <a:p>
            <a:pPr marL="230188" indent="-230188">
              <a:spcBef>
                <a:spcPts val="400"/>
              </a:spcBef>
            </a:pPr>
            <a:r>
              <a:rPr lang="en-US" sz="900" b="0" i="1" dirty="0" err="1" smtClean="0"/>
              <a:t>Jessen</a:t>
            </a:r>
            <a:r>
              <a:rPr lang="en-US" sz="900" b="0" i="1" dirty="0" smtClean="0"/>
              <a:t> </a:t>
            </a:r>
            <a:r>
              <a:rPr lang="en-US" sz="900" b="0" i="1" dirty="0"/>
              <a:t>(USC):  </a:t>
            </a:r>
            <a:r>
              <a:rPr lang="en-US" sz="900" b="0" dirty="0"/>
              <a:t>shale-rock </a:t>
            </a:r>
            <a:r>
              <a:rPr lang="en-US" sz="900" b="0" dirty="0" smtClean="0"/>
              <a:t>interactions</a:t>
            </a:r>
          </a:p>
          <a:p>
            <a:pPr marL="230188" indent="-230188">
              <a:spcBef>
                <a:spcPts val="400"/>
              </a:spcBef>
            </a:pPr>
            <a:r>
              <a:rPr lang="en-US" sz="900" b="0" i="1" dirty="0" smtClean="0"/>
              <a:t>Puckett (Ok. St.):  </a:t>
            </a:r>
            <a:r>
              <a:rPr lang="en-US" sz="900" b="0" dirty="0" smtClean="0"/>
              <a:t>petrophysical protocols: shale-fluid interaction</a:t>
            </a:r>
          </a:p>
          <a:p>
            <a:pPr marL="230188" indent="-230188">
              <a:spcBef>
                <a:spcPts val="400"/>
              </a:spcBef>
            </a:pPr>
            <a:endParaRPr lang="en-US" sz="200" b="0" dirty="0"/>
          </a:p>
          <a:p>
            <a:pPr marL="0" indent="0">
              <a:spcBef>
                <a:spcPts val="400"/>
              </a:spcBef>
              <a:buNone/>
            </a:pPr>
            <a:r>
              <a:rPr lang="en-US" sz="1050" i="1" dirty="0" err="1" smtClean="0"/>
              <a:t>Add’l</a:t>
            </a:r>
            <a:r>
              <a:rPr lang="en-US" sz="1050" i="1" dirty="0" smtClean="0"/>
              <a:t> supplement from </a:t>
            </a:r>
            <a:r>
              <a:rPr lang="en-US" sz="1050" i="1" dirty="0" err="1" smtClean="0"/>
              <a:t>SubTER</a:t>
            </a:r>
            <a:r>
              <a:rPr lang="en-US" sz="1050" i="1" dirty="0" smtClean="0"/>
              <a:t> participants?</a:t>
            </a:r>
          </a:p>
          <a:p>
            <a:pPr marL="230188" indent="-230188">
              <a:spcBef>
                <a:spcPts val="400"/>
              </a:spcBef>
            </a:pPr>
            <a:r>
              <a:rPr lang="en-US" sz="900" b="0" i="1" dirty="0" smtClean="0"/>
              <a:t>TBD </a:t>
            </a:r>
            <a:r>
              <a:rPr lang="en-US" sz="900" b="0" dirty="0" smtClean="0"/>
              <a:t>via FY16 “Lab Call” to enable additional science as desired by </a:t>
            </a:r>
            <a:r>
              <a:rPr lang="en-US" sz="900" b="0" dirty="0" err="1" smtClean="0"/>
              <a:t>SubTER</a:t>
            </a:r>
            <a:r>
              <a:rPr lang="en-US" sz="900" b="0" dirty="0" smtClean="0"/>
              <a:t> management</a:t>
            </a:r>
            <a:endParaRPr lang="en-US" sz="900" b="0" dirty="0"/>
          </a:p>
        </p:txBody>
      </p:sp>
    </p:spTree>
    <p:extLst>
      <p:ext uri="{BB962C8B-B14F-4D97-AF65-F5344CB8AC3E}">
        <p14:creationId xmlns:p14="http://schemas.microsoft.com/office/powerpoint/2010/main" val="871672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0" y="39394"/>
            <a:ext cx="9144000" cy="2384474"/>
          </a:xfrm>
          <a:prstGeom prst="rect">
            <a:avLst/>
          </a:prstGeom>
        </p:spPr>
        <p:txBody>
          <a:bodyPr vert="horz" lIns="91440" tIns="45720" rIns="91440" bIns="45720"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err="1" smtClean="0">
                <a:ln>
                  <a:noFill/>
                </a:ln>
                <a:solidFill>
                  <a:schemeClr val="tx2"/>
                </a:solidFill>
                <a:effectLst>
                  <a:outerShdw blurRad="38100" dist="38100" dir="2700000" algn="tl">
                    <a:srgbClr val="000000">
                      <a:alpha val="43137"/>
                    </a:srgbClr>
                  </a:outerShdw>
                </a:effectLst>
                <a:uLnTx/>
                <a:uFillTx/>
                <a:latin typeface="+mj-lt"/>
                <a:ea typeface="+mj-ea"/>
                <a:cs typeface="+mj-cs"/>
              </a:rPr>
              <a:t>Marce</a:t>
            </a:r>
            <a:r>
              <a:rPr lang="en-US" sz="3200" b="1" cap="all" dirty="0" err="1" smtClean="0">
                <a:solidFill>
                  <a:schemeClr val="tx2"/>
                </a:solidFill>
                <a:effectLst>
                  <a:outerShdw blurRad="38100" dist="38100" dir="2700000" algn="tl">
                    <a:srgbClr val="000000">
                      <a:alpha val="43137"/>
                    </a:srgbClr>
                  </a:outerShdw>
                </a:effectLst>
                <a:latin typeface="+mj-lt"/>
                <a:ea typeface="+mj-ea"/>
                <a:cs typeface="+mj-cs"/>
              </a:rPr>
              <a:t>llus</a:t>
            </a: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 Shale Energy and Environment Laboratory</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a:t>
            </a:r>
            <a:endParaRPr kumimoji="0" lang="en-US" sz="2800" b="1" i="0" u="none" strike="noStrike" kern="1200" cap="all"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2" name="Rectangle 1"/>
          <p:cNvSpPr/>
          <p:nvPr/>
        </p:nvSpPr>
        <p:spPr>
          <a:xfrm>
            <a:off x="510540" y="2211508"/>
            <a:ext cx="8305800" cy="3046988"/>
          </a:xfrm>
          <a:prstGeom prst="rect">
            <a:avLst/>
          </a:prstGeom>
        </p:spPr>
        <p:txBody>
          <a:bodyPr wrap="square">
            <a:spAutoFit/>
          </a:bodyPr>
          <a:lstStyle/>
          <a:p>
            <a:pPr marL="342900" indent="-342900">
              <a:buFont typeface="Wingdings" panose="05000000000000000000" pitchFamily="2" charset="2"/>
              <a:buChar char="S"/>
            </a:pPr>
            <a:r>
              <a:rPr lang="en-US" sz="2400" dirty="0" smtClean="0"/>
              <a:t>Sample Request Decisions</a:t>
            </a:r>
          </a:p>
          <a:p>
            <a:pPr marL="800100" lvl="1" indent="-342900">
              <a:buClr>
                <a:srgbClr val="FF0000"/>
              </a:buClr>
              <a:buFont typeface="Wingdings" panose="05000000000000000000" pitchFamily="2" charset="2"/>
              <a:buChar char="®"/>
            </a:pPr>
            <a:r>
              <a:rPr lang="en-US" sz="2400" dirty="0" smtClean="0"/>
              <a:t>Surface Material</a:t>
            </a:r>
            <a:r>
              <a:rPr lang="en-US" sz="2400" dirty="0"/>
              <a:t> </a:t>
            </a:r>
            <a:r>
              <a:rPr lang="en-US" sz="2400" dirty="0" smtClean="0"/>
              <a:t>(Water and Gas)</a:t>
            </a:r>
          </a:p>
          <a:p>
            <a:pPr marL="800100" lvl="1" indent="-342900">
              <a:buClr>
                <a:srgbClr val="FF0000"/>
              </a:buClr>
              <a:buFont typeface="Wingdings" panose="05000000000000000000" pitchFamily="2" charset="2"/>
              <a:buChar char="®"/>
            </a:pPr>
            <a:r>
              <a:rPr lang="en-US" sz="2400" dirty="0" smtClean="0"/>
              <a:t>Sidewall Cores</a:t>
            </a:r>
          </a:p>
          <a:p>
            <a:pPr marL="800100" lvl="1" indent="-342900">
              <a:buClr>
                <a:srgbClr val="FF0000"/>
              </a:buClr>
              <a:buFont typeface="Wingdings" panose="05000000000000000000" pitchFamily="2" charset="2"/>
              <a:buChar char="®"/>
            </a:pPr>
            <a:r>
              <a:rPr lang="en-US" sz="2400" dirty="0" smtClean="0"/>
              <a:t>Whole Core</a:t>
            </a:r>
            <a:endParaRPr lang="en-US" sz="2400" dirty="0"/>
          </a:p>
          <a:p>
            <a:pPr marL="342900" indent="-342900">
              <a:buFont typeface="Wingdings" panose="05000000000000000000" pitchFamily="2" charset="2"/>
              <a:buChar char="S"/>
            </a:pPr>
            <a:r>
              <a:rPr lang="en-US" sz="2400" dirty="0" smtClean="0"/>
              <a:t>Data Request Decisions</a:t>
            </a:r>
            <a:endParaRPr lang="en-US" sz="2400" dirty="0"/>
          </a:p>
          <a:p>
            <a:pPr marL="800100" lvl="1" indent="-342900">
              <a:buClr>
                <a:srgbClr val="FF0000"/>
              </a:buClr>
              <a:buFont typeface="Wingdings" panose="05000000000000000000" pitchFamily="2" charset="2"/>
              <a:buChar char="®"/>
            </a:pPr>
            <a:r>
              <a:rPr lang="en-US" sz="2400" dirty="0" smtClean="0"/>
              <a:t>Case Western – Roger French</a:t>
            </a:r>
            <a:endParaRPr lang="en-US" sz="2400" dirty="0"/>
          </a:p>
          <a:p>
            <a:pPr marL="342900" indent="-342900">
              <a:buFont typeface="Wingdings" panose="05000000000000000000" pitchFamily="2" charset="2"/>
              <a:buChar char="S"/>
            </a:pPr>
            <a:r>
              <a:rPr lang="en-US" sz="2400" dirty="0" smtClean="0"/>
              <a:t>Talks and Publications</a:t>
            </a:r>
            <a:endParaRPr lang="en-US" sz="2400" dirty="0"/>
          </a:p>
          <a:p>
            <a:pPr marL="800100" lvl="1" indent="-342900">
              <a:buClr>
                <a:srgbClr val="FF0000"/>
              </a:buClr>
              <a:buFont typeface="Wingdings" panose="05000000000000000000" pitchFamily="2" charset="2"/>
              <a:buChar char="®"/>
            </a:pPr>
            <a:r>
              <a:rPr lang="en-US" sz="2400" dirty="0" smtClean="0"/>
              <a:t>Review Process Decisions</a:t>
            </a:r>
            <a:endParaRPr lang="en-US" sz="2400" dirty="0"/>
          </a:p>
        </p:txBody>
      </p:sp>
      <p:pic>
        <p:nvPicPr>
          <p:cNvPr id="9" name="Picture 8"/>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0540" y="5389434"/>
            <a:ext cx="1641630" cy="1468566"/>
          </a:xfrm>
          <a:prstGeom prst="rect">
            <a:avLst/>
          </a:prstGeom>
        </p:spPr>
      </p:pic>
      <p:sp>
        <p:nvSpPr>
          <p:cNvPr id="6" name="Slide Number Placeholder 2"/>
          <p:cNvSpPr>
            <a:spLocks noGrp="1"/>
          </p:cNvSpPr>
          <p:nvPr>
            <p:ph type="sldNum" sz="quarter" idx="12"/>
          </p:nvPr>
        </p:nvSpPr>
        <p:spPr>
          <a:xfrm>
            <a:off x="7086602" y="6386731"/>
            <a:ext cx="2057400" cy="365125"/>
          </a:xfrm>
        </p:spPr>
        <p:txBody>
          <a:bodyPr/>
          <a:lstStyle/>
          <a:p>
            <a:r>
              <a:rPr lang="en-US" dirty="0" smtClean="0"/>
              <a:t>41</a:t>
            </a:r>
            <a:endParaRPr lang="en-US" dirty="0"/>
          </a:p>
        </p:txBody>
      </p:sp>
    </p:spTree>
    <p:extLst>
      <p:ext uri="{BB962C8B-B14F-4D97-AF65-F5344CB8AC3E}">
        <p14:creationId xmlns:p14="http://schemas.microsoft.com/office/powerpoint/2010/main" val="8046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jhewitt\Desktop\IMG_008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77000" y="2433935"/>
            <a:ext cx="901209" cy="461665"/>
          </a:xfrm>
          <a:prstGeom prst="rect">
            <a:avLst/>
          </a:prstGeom>
          <a:noFill/>
        </p:spPr>
        <p:txBody>
          <a:bodyPr wrap="none" rtlCol="0">
            <a:spAutoFit/>
          </a:bodyPr>
          <a:lstStyle/>
          <a:p>
            <a:pPr eaLnBrk="1" fontAlgn="auto" hangingPunct="1">
              <a:spcBef>
                <a:spcPts val="0"/>
              </a:spcBef>
              <a:spcAft>
                <a:spcPts val="0"/>
              </a:spcAft>
            </a:pPr>
            <a:r>
              <a:rPr lang="en-US" sz="2400" dirty="0" smtClean="0">
                <a:solidFill>
                  <a:schemeClr val="bg1"/>
                </a:solidFill>
                <a:latin typeface="Calibri"/>
                <a:cs typeface="+mn-cs"/>
              </a:rPr>
              <a:t>NGOs</a:t>
            </a:r>
            <a:endParaRPr lang="en-US" sz="2400" dirty="0">
              <a:solidFill>
                <a:schemeClr val="bg1"/>
              </a:solidFill>
              <a:latin typeface="Calibri"/>
              <a:cs typeface="+mn-cs"/>
            </a:endParaRPr>
          </a:p>
        </p:txBody>
      </p:sp>
      <p:sp>
        <p:nvSpPr>
          <p:cNvPr id="6" name="TextBox 5"/>
          <p:cNvSpPr txBox="1"/>
          <p:nvPr/>
        </p:nvSpPr>
        <p:spPr>
          <a:xfrm>
            <a:off x="1517016" y="3810000"/>
            <a:ext cx="1759584" cy="461665"/>
          </a:xfrm>
          <a:prstGeom prst="rect">
            <a:avLst/>
          </a:prstGeom>
          <a:noFill/>
        </p:spPr>
        <p:txBody>
          <a:bodyPr wrap="none" rtlCol="0">
            <a:spAutoFit/>
          </a:bodyPr>
          <a:lstStyle/>
          <a:p>
            <a:pPr eaLnBrk="1" fontAlgn="auto" hangingPunct="1">
              <a:spcBef>
                <a:spcPts val="0"/>
              </a:spcBef>
              <a:spcAft>
                <a:spcPts val="0"/>
              </a:spcAft>
            </a:pPr>
            <a:r>
              <a:rPr lang="en-US" sz="2400" dirty="0" smtClean="0">
                <a:solidFill>
                  <a:prstClr val="black"/>
                </a:solidFill>
                <a:latin typeface="Calibri"/>
                <a:cs typeface="+mn-cs"/>
              </a:rPr>
              <a:t>Government</a:t>
            </a:r>
            <a:endParaRPr lang="en-US" sz="2400" dirty="0">
              <a:solidFill>
                <a:prstClr val="black"/>
              </a:solidFill>
              <a:latin typeface="Calibri"/>
              <a:cs typeface="+mn-cs"/>
            </a:endParaRPr>
          </a:p>
        </p:txBody>
      </p:sp>
      <p:sp>
        <p:nvSpPr>
          <p:cNvPr id="7" name="TextBox 6"/>
          <p:cNvSpPr txBox="1"/>
          <p:nvPr/>
        </p:nvSpPr>
        <p:spPr>
          <a:xfrm>
            <a:off x="5715000" y="3810000"/>
            <a:ext cx="1416413" cy="461665"/>
          </a:xfrm>
          <a:prstGeom prst="rect">
            <a:avLst/>
          </a:prstGeom>
          <a:noFill/>
        </p:spPr>
        <p:txBody>
          <a:bodyPr wrap="none" rtlCol="0">
            <a:spAutoFit/>
          </a:bodyPr>
          <a:lstStyle/>
          <a:p>
            <a:pPr eaLnBrk="1" fontAlgn="auto" hangingPunct="1">
              <a:spcBef>
                <a:spcPts val="0"/>
              </a:spcBef>
              <a:spcAft>
                <a:spcPts val="0"/>
              </a:spcAft>
            </a:pPr>
            <a:r>
              <a:rPr lang="en-US" sz="2400" dirty="0" smtClean="0">
                <a:solidFill>
                  <a:prstClr val="black"/>
                </a:solidFill>
                <a:latin typeface="Calibri"/>
                <a:cs typeface="+mn-cs"/>
              </a:rPr>
              <a:t>Academia</a:t>
            </a:r>
            <a:endParaRPr lang="en-US" sz="2400" dirty="0">
              <a:solidFill>
                <a:prstClr val="black"/>
              </a:solidFill>
              <a:latin typeface="Calibri"/>
              <a:cs typeface="+mn-cs"/>
            </a:endParaRPr>
          </a:p>
        </p:txBody>
      </p:sp>
      <p:sp>
        <p:nvSpPr>
          <p:cNvPr id="8" name="TextBox 7"/>
          <p:cNvSpPr txBox="1"/>
          <p:nvPr/>
        </p:nvSpPr>
        <p:spPr>
          <a:xfrm>
            <a:off x="0" y="76200"/>
            <a:ext cx="9143999" cy="492443"/>
          </a:xfrm>
          <a:prstGeom prst="rect">
            <a:avLst/>
          </a:prstGeom>
          <a:noFill/>
        </p:spPr>
        <p:txBody>
          <a:bodyPr wrap="square" rtlCol="0">
            <a:spAutoFit/>
          </a:bodyPr>
          <a:lstStyle/>
          <a:p>
            <a:pPr algn="ctr" eaLnBrk="1" fontAlgn="auto" hangingPunct="1">
              <a:spcBef>
                <a:spcPts val="0"/>
              </a:spcBef>
              <a:spcAft>
                <a:spcPts val="0"/>
              </a:spcAft>
            </a:pPr>
            <a:r>
              <a:rPr lang="en-US" sz="2600" dirty="0" smtClean="0">
                <a:solidFill>
                  <a:prstClr val="black"/>
                </a:solidFill>
                <a:latin typeface="+mj-lt"/>
                <a:cs typeface="+mn-cs"/>
              </a:rPr>
              <a:t>Building Partnerships for Research, Education, and Outreach</a:t>
            </a:r>
            <a:endParaRPr lang="en-US" sz="2600" dirty="0">
              <a:solidFill>
                <a:prstClr val="black"/>
              </a:solidFill>
              <a:latin typeface="+mj-lt"/>
              <a:cs typeface="+mn-cs"/>
            </a:endParaRPr>
          </a:p>
        </p:txBody>
      </p:sp>
      <p:sp>
        <p:nvSpPr>
          <p:cNvPr id="9" name="TextBox 8"/>
          <p:cNvSpPr txBox="1"/>
          <p:nvPr/>
        </p:nvSpPr>
        <p:spPr>
          <a:xfrm>
            <a:off x="953813" y="2438400"/>
            <a:ext cx="1636987" cy="461665"/>
          </a:xfrm>
          <a:prstGeom prst="rect">
            <a:avLst/>
          </a:prstGeom>
          <a:noFill/>
        </p:spPr>
        <p:txBody>
          <a:bodyPr wrap="none" rtlCol="0">
            <a:spAutoFit/>
          </a:bodyPr>
          <a:lstStyle/>
          <a:p>
            <a:pPr eaLnBrk="1" fontAlgn="auto" hangingPunct="1">
              <a:spcBef>
                <a:spcPts val="0"/>
              </a:spcBef>
              <a:spcAft>
                <a:spcPts val="0"/>
              </a:spcAft>
            </a:pPr>
            <a:r>
              <a:rPr lang="en-US" sz="2400" dirty="0" smtClean="0">
                <a:solidFill>
                  <a:schemeClr val="bg1"/>
                </a:solidFill>
                <a:latin typeface="Calibri"/>
                <a:cs typeface="+mn-cs"/>
              </a:rPr>
              <a:t>Community</a:t>
            </a:r>
            <a:endParaRPr lang="en-US" sz="2400" dirty="0">
              <a:solidFill>
                <a:schemeClr val="bg1"/>
              </a:solidFill>
              <a:latin typeface="Calibri"/>
              <a:cs typeface="+mn-cs"/>
            </a:endParaRPr>
          </a:p>
        </p:txBody>
      </p:sp>
      <p:sp>
        <p:nvSpPr>
          <p:cNvPr id="10" name="TextBox 9"/>
          <p:cNvSpPr txBox="1"/>
          <p:nvPr/>
        </p:nvSpPr>
        <p:spPr>
          <a:xfrm>
            <a:off x="3928487" y="833735"/>
            <a:ext cx="1215013" cy="461665"/>
          </a:xfrm>
          <a:prstGeom prst="rect">
            <a:avLst/>
          </a:prstGeom>
          <a:noFill/>
        </p:spPr>
        <p:txBody>
          <a:bodyPr wrap="none" rtlCol="0">
            <a:spAutoFit/>
          </a:bodyPr>
          <a:lstStyle/>
          <a:p>
            <a:pPr eaLnBrk="1" fontAlgn="auto" hangingPunct="1">
              <a:spcBef>
                <a:spcPts val="0"/>
              </a:spcBef>
              <a:spcAft>
                <a:spcPts val="0"/>
              </a:spcAft>
            </a:pPr>
            <a:r>
              <a:rPr lang="en-US" sz="2400" dirty="0" smtClean="0">
                <a:solidFill>
                  <a:prstClr val="black"/>
                </a:solidFill>
                <a:latin typeface="Calibri"/>
                <a:cs typeface="+mn-cs"/>
              </a:rPr>
              <a:t>Industry</a:t>
            </a:r>
            <a:endParaRPr lang="en-US" sz="2400" dirty="0">
              <a:solidFill>
                <a:prstClr val="black"/>
              </a:solidFill>
              <a:latin typeface="Calibri"/>
              <a:cs typeface="+mn-cs"/>
            </a:endParaRPr>
          </a:p>
        </p:txBody>
      </p:sp>
      <p:grpSp>
        <p:nvGrpSpPr>
          <p:cNvPr id="14" name="Group 13"/>
          <p:cNvGrpSpPr/>
          <p:nvPr/>
        </p:nvGrpSpPr>
        <p:grpSpPr>
          <a:xfrm>
            <a:off x="4018374" y="2094851"/>
            <a:ext cx="1031051" cy="939804"/>
            <a:chOff x="4018374" y="2094851"/>
            <a:chExt cx="1031051" cy="939804"/>
          </a:xfrm>
        </p:grpSpPr>
        <p:pic>
          <p:nvPicPr>
            <p:cNvPr id="4" name="Picture 2" descr="http://www.wvubaltimorealumni.com/wp-content/uploads/2011/10/wvu_logo-wp.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275798" y="2577303"/>
              <a:ext cx="516202" cy="4573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018374" y="2094851"/>
              <a:ext cx="1031051" cy="461665"/>
            </a:xfrm>
            <a:prstGeom prst="rect">
              <a:avLst/>
            </a:prstGeom>
            <a:noFill/>
          </p:spPr>
          <p:txBody>
            <a:bodyPr wrap="none" rtlCol="0">
              <a:spAutoFit/>
            </a:bodyPr>
            <a:lstStyle/>
            <a:p>
              <a:pPr eaLnBrk="1" fontAlgn="auto" hangingPunct="1">
                <a:spcBef>
                  <a:spcPts val="0"/>
                </a:spcBef>
                <a:spcAft>
                  <a:spcPts val="0"/>
                </a:spcAft>
              </a:pPr>
              <a:r>
                <a:rPr lang="en-US" sz="2400" b="1" dirty="0" smtClean="0">
                  <a:solidFill>
                    <a:schemeClr val="bg1"/>
                  </a:solidFill>
                  <a:latin typeface="Calibri"/>
                  <a:cs typeface="+mn-cs"/>
                </a:rPr>
                <a:t>MSEEL</a:t>
              </a:r>
              <a:endParaRPr lang="en-US" sz="2400" b="1" dirty="0">
                <a:solidFill>
                  <a:schemeClr val="bg1"/>
                </a:solidFill>
                <a:latin typeface="Calibri"/>
                <a:cs typeface="+mn-cs"/>
              </a:endParaRPr>
            </a:p>
          </p:txBody>
        </p:sp>
      </p:grpSp>
      <p:sp>
        <p:nvSpPr>
          <p:cNvPr id="12" name="Rectangle 11"/>
          <p:cNvSpPr/>
          <p:nvPr/>
        </p:nvSpPr>
        <p:spPr>
          <a:xfrm>
            <a:off x="3781770" y="2286001"/>
            <a:ext cx="1524000" cy="769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3" name="Oval 12"/>
          <p:cNvSpPr/>
          <p:nvPr/>
        </p:nvSpPr>
        <p:spPr>
          <a:xfrm>
            <a:off x="2667000" y="1295400"/>
            <a:ext cx="3733800" cy="28839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31413" y="5186065"/>
            <a:ext cx="1641630" cy="1468566"/>
          </a:xfrm>
          <a:prstGeom prst="rect">
            <a:avLst/>
          </a:prstGeom>
          <a:ln>
            <a:solidFill>
              <a:schemeClr val="tx1"/>
            </a:solidFill>
          </a:ln>
          <a:effectLst>
            <a:outerShdw blurRad="292100" dist="139700" dir="2700000" algn="tl" rotWithShape="0">
              <a:srgbClr val="333333">
                <a:alpha val="65000"/>
              </a:srgbClr>
            </a:outerShdw>
          </a:effectLst>
        </p:spPr>
      </p:pic>
      <p:sp>
        <p:nvSpPr>
          <p:cNvPr id="15" name="TextBox 14"/>
          <p:cNvSpPr txBox="1">
            <a:spLocks noChangeArrowheads="1"/>
          </p:cNvSpPr>
          <p:nvPr/>
        </p:nvSpPr>
        <p:spPr bwMode="auto">
          <a:xfrm>
            <a:off x="220765" y="5734231"/>
            <a:ext cx="383904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sz="2000" b="1" dirty="0">
                <a:solidFill>
                  <a:schemeClr val="bg1"/>
                </a:solidFill>
              </a:rPr>
              <a:t>Tim Carr</a:t>
            </a:r>
          </a:p>
          <a:p>
            <a:pPr eaLnBrk="1" hangingPunct="1"/>
            <a:r>
              <a:rPr lang="en-US" sz="2000" b="1" dirty="0">
                <a:solidFill>
                  <a:schemeClr val="bg1"/>
                </a:solidFill>
              </a:rPr>
              <a:t>Phone: 304.293.9660</a:t>
            </a:r>
          </a:p>
          <a:p>
            <a:pPr eaLnBrk="1" hangingPunct="1"/>
            <a:r>
              <a:rPr lang="en-US" sz="2000" b="1" dirty="0">
                <a:solidFill>
                  <a:schemeClr val="bg1"/>
                </a:solidFill>
              </a:rPr>
              <a:t>Email: tim.carr@mail.wvu.edu</a:t>
            </a:r>
          </a:p>
        </p:txBody>
      </p:sp>
    </p:spTree>
    <p:extLst>
      <p:ext uri="{BB962C8B-B14F-4D97-AF65-F5344CB8AC3E}">
        <p14:creationId xmlns:p14="http://schemas.microsoft.com/office/powerpoint/2010/main" val="226335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par>
                          <p:cTn id="8" fill="hold">
                            <p:stCondLst>
                              <p:cond delay="2000"/>
                            </p:stCondLst>
                            <p:childTnLst>
                              <p:par>
                                <p:cTn id="9" presetID="10" presetClass="entr" presetSubtype="0" fill="hold" grpId="0" nodeType="after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par>
                          <p:cTn id="12" fill="hold">
                            <p:stCondLst>
                              <p:cond delay="5000"/>
                            </p:stCondLst>
                            <p:childTnLst>
                              <p:par>
                                <p:cTn id="13" presetID="10" presetClass="entr" presetSubtype="0" fill="hold" grpId="0" nodeType="after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par>
                          <p:cTn id="16" fill="hold">
                            <p:stCondLst>
                              <p:cond delay="7500"/>
                            </p:stCondLst>
                            <p:childTnLst>
                              <p:par>
                                <p:cTn id="17" presetID="10" presetClass="entr" presetSubtype="0" fill="hold" grpId="0"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par>
                          <p:cTn id="20" fill="hold">
                            <p:stCondLst>
                              <p:cond delay="10000"/>
                            </p:stCondLst>
                            <p:childTnLst>
                              <p:par>
                                <p:cTn id="21" presetID="10" presetClass="entr" presetSubtype="0" fill="hold" grpId="0" nodeType="after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childTnLst>
                          </p:cTn>
                        </p:par>
                        <p:par>
                          <p:cTn id="24" fill="hold">
                            <p:stCondLst>
                              <p:cond delay="12500"/>
                            </p:stCondLst>
                            <p:childTnLst>
                              <p:par>
                                <p:cTn id="25" presetID="10" presetClass="entr" presetSubtype="0" fill="hold" grpId="0" nodeType="after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112295"/>
            <a:ext cx="9144000" cy="838200"/>
          </a:xfrm>
        </p:spPr>
        <p:txBody>
          <a:bodyPr>
            <a:noAutofit/>
          </a:bodyPr>
          <a:lstStyle/>
          <a:p>
            <a:pPr algn="ctr"/>
            <a:r>
              <a:rPr lang="en-US" sz="3600" b="1" cap="none" dirty="0" smtClean="0"/>
              <a:t>Northeast Natural Energy </a:t>
            </a:r>
            <a:br>
              <a:rPr lang="en-US" sz="3600" b="1" cap="none" dirty="0" smtClean="0"/>
            </a:br>
            <a:r>
              <a:rPr lang="en-US" sz="3600" b="1" cap="none" dirty="0" smtClean="0"/>
              <a:t>MIPU 3H and 5H</a:t>
            </a:r>
            <a:endParaRPr lang="en-US" sz="3600" b="1" cap="none" dirty="0"/>
          </a:p>
        </p:txBody>
      </p:sp>
      <p:pic>
        <p:nvPicPr>
          <p:cNvPr id="4" name="Picture 2" descr="G:\MSEEL Notes\Rig Pictures\DJI0011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42735" y="1235327"/>
            <a:ext cx="6833937" cy="436637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12"/>
          </p:nvPr>
        </p:nvSpPr>
        <p:spPr>
          <a:xfrm>
            <a:off x="7064117" y="6356351"/>
            <a:ext cx="2057400" cy="365125"/>
          </a:xfrm>
        </p:spPr>
        <p:txBody>
          <a:bodyPr/>
          <a:lstStyle/>
          <a:p>
            <a:r>
              <a:rPr lang="en-US" dirty="0" smtClean="0"/>
              <a:t>5</a:t>
            </a:r>
            <a:endParaRPr lang="en-US" dirty="0"/>
          </a:p>
        </p:txBody>
      </p:sp>
    </p:spTree>
    <p:extLst>
      <p:ext uri="{BB962C8B-B14F-4D97-AF65-F5344CB8AC3E}">
        <p14:creationId xmlns:p14="http://schemas.microsoft.com/office/powerpoint/2010/main" val="1994699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19" y="965771"/>
            <a:ext cx="9124637" cy="4921321"/>
          </a:xfrm>
          <a:prstGeom prst="rect">
            <a:avLst/>
          </a:prstGeom>
        </p:spPr>
      </p:pic>
      <p:sp>
        <p:nvSpPr>
          <p:cNvPr id="3" name="Slide Number Placeholder 1"/>
          <p:cNvSpPr>
            <a:spLocks noGrp="1"/>
          </p:cNvSpPr>
          <p:nvPr>
            <p:ph type="sldNum" sz="quarter" idx="12"/>
          </p:nvPr>
        </p:nvSpPr>
        <p:spPr>
          <a:xfrm>
            <a:off x="7064117" y="6356351"/>
            <a:ext cx="2057400" cy="365125"/>
          </a:xfrm>
        </p:spPr>
        <p:txBody>
          <a:bodyPr/>
          <a:lstStyle/>
          <a:p>
            <a:r>
              <a:rPr lang="en-US" dirty="0" smtClean="0"/>
              <a:t>6</a:t>
            </a:r>
            <a:endParaRPr lang="en-US" dirty="0"/>
          </a:p>
        </p:txBody>
      </p:sp>
    </p:spTree>
    <p:extLst>
      <p:ext uri="{BB962C8B-B14F-4D97-AF65-F5344CB8AC3E}">
        <p14:creationId xmlns:p14="http://schemas.microsoft.com/office/powerpoint/2010/main" val="395471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950"/>
            <a:ext cx="9144000" cy="838200"/>
          </a:xfrm>
        </p:spPr>
        <p:txBody>
          <a:bodyPr>
            <a:noAutofit/>
          </a:bodyPr>
          <a:lstStyle/>
          <a:p>
            <a:pPr algn="ctr"/>
            <a:r>
              <a:rPr lang="en-US" sz="3600" b="1" dirty="0" smtClean="0">
                <a:effectLst>
                  <a:outerShdw blurRad="38100" dist="38100" dir="2700000" algn="tl">
                    <a:srgbClr val="000000">
                      <a:alpha val="43137"/>
                    </a:srgbClr>
                  </a:outerShdw>
                </a:effectLst>
              </a:rPr>
              <a:t>MSEEL Data Portal</a:t>
            </a:r>
            <a:endParaRPr lang="en-US" sz="3600" b="1" dirty="0">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2607" y="1305996"/>
            <a:ext cx="5420699" cy="2359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2607" y="3665931"/>
            <a:ext cx="5420699" cy="269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1"/>
          <p:cNvSpPr>
            <a:spLocks noGrp="1"/>
          </p:cNvSpPr>
          <p:nvPr>
            <p:ph type="sldNum" sz="quarter" idx="12"/>
          </p:nvPr>
        </p:nvSpPr>
        <p:spPr>
          <a:xfrm>
            <a:off x="7064117" y="6356351"/>
            <a:ext cx="2057400" cy="365125"/>
          </a:xfrm>
        </p:spPr>
        <p:txBody>
          <a:bodyPr/>
          <a:lstStyle/>
          <a:p>
            <a:r>
              <a:rPr lang="en-US" dirty="0" smtClean="0"/>
              <a:t>7</a:t>
            </a:r>
            <a:endParaRPr lang="en-US" dirty="0"/>
          </a:p>
        </p:txBody>
      </p:sp>
    </p:spTree>
    <p:extLst>
      <p:ext uri="{BB962C8B-B14F-4D97-AF65-F5344CB8AC3E}">
        <p14:creationId xmlns:p14="http://schemas.microsoft.com/office/powerpoint/2010/main" val="145850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7734" y="911248"/>
            <a:ext cx="5851579" cy="5700171"/>
          </a:xfrm>
          <a:prstGeom prst="rect">
            <a:avLst/>
          </a:prstGeom>
        </p:spPr>
      </p:pic>
      <p:sp>
        <p:nvSpPr>
          <p:cNvPr id="4" name="Title 3"/>
          <p:cNvSpPr>
            <a:spLocks noGrp="1"/>
          </p:cNvSpPr>
          <p:nvPr>
            <p:ph type="title"/>
          </p:nvPr>
        </p:nvSpPr>
        <p:spPr>
          <a:xfrm>
            <a:off x="710844" y="0"/>
            <a:ext cx="7886700" cy="996593"/>
          </a:xfrm>
        </p:spPr>
        <p:txBody>
          <a:bodyPr/>
          <a:lstStyle/>
          <a:p>
            <a:pPr algn="ctr"/>
            <a:r>
              <a:rPr lang="en-US" dirty="0" smtClean="0"/>
              <a:t>Environmental Monitoring</a:t>
            </a:r>
            <a:endParaRPr lang="en-US" dirty="0"/>
          </a:p>
        </p:txBody>
      </p:sp>
      <p:sp>
        <p:nvSpPr>
          <p:cNvPr id="3" name="Slide Number Placeholder 1"/>
          <p:cNvSpPr>
            <a:spLocks noGrp="1"/>
          </p:cNvSpPr>
          <p:nvPr>
            <p:ph type="sldNum" sz="quarter" idx="12"/>
          </p:nvPr>
        </p:nvSpPr>
        <p:spPr>
          <a:xfrm>
            <a:off x="7086600" y="6428856"/>
            <a:ext cx="2057400" cy="365125"/>
          </a:xfrm>
        </p:spPr>
        <p:txBody>
          <a:bodyPr/>
          <a:lstStyle/>
          <a:p>
            <a:r>
              <a:rPr lang="en-US" dirty="0" smtClean="0"/>
              <a:t>8</a:t>
            </a:r>
            <a:endParaRPr lang="en-US" dirty="0"/>
          </a:p>
        </p:txBody>
      </p:sp>
    </p:spTree>
    <p:extLst>
      <p:ext uri="{BB962C8B-B14F-4D97-AF65-F5344CB8AC3E}">
        <p14:creationId xmlns:p14="http://schemas.microsoft.com/office/powerpoint/2010/main" val="1582536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7641" y="1418800"/>
            <a:ext cx="7895312" cy="3142925"/>
          </a:xfrm>
          <a:prstGeom prst="rect">
            <a:avLst/>
          </a:prstGeom>
        </p:spPr>
      </p:pic>
      <p:sp>
        <p:nvSpPr>
          <p:cNvPr id="3" name="Title 3"/>
          <p:cNvSpPr txBox="1">
            <a:spLocks/>
          </p:cNvSpPr>
          <p:nvPr/>
        </p:nvSpPr>
        <p:spPr>
          <a:xfrm>
            <a:off x="710844" y="0"/>
            <a:ext cx="7886700" cy="9965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t>Environmental Monitoring</a:t>
            </a:r>
            <a:endParaRPr lang="en-US" dirty="0"/>
          </a:p>
        </p:txBody>
      </p:sp>
      <p:sp>
        <p:nvSpPr>
          <p:cNvPr id="5" name="Slide Number Placeholder 1"/>
          <p:cNvSpPr>
            <a:spLocks noGrp="1"/>
          </p:cNvSpPr>
          <p:nvPr>
            <p:ph type="sldNum" sz="quarter" idx="12"/>
          </p:nvPr>
        </p:nvSpPr>
        <p:spPr>
          <a:xfrm>
            <a:off x="7064117" y="6356351"/>
            <a:ext cx="2057400" cy="365125"/>
          </a:xfrm>
        </p:spPr>
        <p:txBody>
          <a:bodyPr/>
          <a:lstStyle/>
          <a:p>
            <a:r>
              <a:rPr lang="en-US" dirty="0" smtClean="0"/>
              <a:t>9</a:t>
            </a:r>
            <a:endParaRPr lang="en-US" dirty="0"/>
          </a:p>
        </p:txBody>
      </p:sp>
    </p:spTree>
    <p:extLst>
      <p:ext uri="{BB962C8B-B14F-4D97-AF65-F5344CB8AC3E}">
        <p14:creationId xmlns:p14="http://schemas.microsoft.com/office/powerpoint/2010/main" val="36954253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210</TotalTime>
  <Words>1752</Words>
  <Application>Microsoft Office PowerPoint</Application>
  <PresentationFormat>On-screen Show (4:3)</PresentationFormat>
  <Paragraphs>373</Paragraphs>
  <Slides>42</Slides>
  <Notes>9</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PowerPoint Presentation</vt:lpstr>
      <vt:lpstr>PowerPoint Presentation</vt:lpstr>
      <vt:lpstr>MSEEL Site</vt:lpstr>
      <vt:lpstr>Drilled Wells</vt:lpstr>
      <vt:lpstr>Northeast Natural Energy  MIPU 3H and 5H</vt:lpstr>
      <vt:lpstr>PowerPoint Presentation</vt:lpstr>
      <vt:lpstr>MSEEL Data Portal</vt:lpstr>
      <vt:lpstr>Environmental Monitoring</vt:lpstr>
      <vt:lpstr>PowerPoint Presentation</vt:lpstr>
      <vt:lpstr>PowerPoint Presentation</vt:lpstr>
      <vt:lpstr>PowerPoint Presentation</vt:lpstr>
      <vt:lpstr>PowerPoint Presentation</vt:lpstr>
      <vt:lpstr>Vertical Well Work Highlights</vt:lpstr>
      <vt:lpstr>Sidewall Cores</vt:lpstr>
      <vt:lpstr>PowerPoint Presentation</vt:lpstr>
      <vt:lpstr>Coring Tools – Whole Core</vt:lpstr>
      <vt:lpstr>Whole Core</vt:lpstr>
      <vt:lpstr>Sonic Scanner 3H Vertical</vt:lpstr>
      <vt:lpstr>Geosteering MIP-3H</vt:lpstr>
      <vt:lpstr>PowerPoint Presentation</vt:lpstr>
      <vt:lpstr>Anisotropic Closure Pressure</vt:lpstr>
      <vt:lpstr>Anisotropic Closure Pressure Thin Data Prediction</vt:lpstr>
      <vt:lpstr>Fiber Optic Installation</vt:lpstr>
      <vt:lpstr>Fiber Optic Monitoring</vt:lpstr>
      <vt:lpstr> </vt:lpstr>
      <vt:lpstr>Fracture Stimulation</vt:lpstr>
      <vt:lpstr>MIP 3H Completion Design</vt:lpstr>
      <vt:lpstr>PowerPoint Presentation</vt:lpstr>
      <vt:lpstr>Stage 11 DTS Pre-Job</vt:lpstr>
      <vt:lpstr>Stage 11 DTS at Designed Treating Rate</vt:lpstr>
      <vt:lpstr>Stage 11 DTS at 1.5 ppg 100 Mesh at Perfs</vt:lpstr>
      <vt:lpstr>Stage 11 hDVS Final</vt:lpstr>
      <vt:lpstr>Sidewall Cores</vt:lpstr>
      <vt:lpstr>VERTICAL CORE PETROPHYSICAL ANALYSIS</vt:lpstr>
      <vt:lpstr>VERTICAL CORE BIOGEOCHEMICAL ANALYSIS</vt:lpstr>
      <vt:lpstr>VERTICAL CORE EXTERNAL ANALYSIS</vt:lpstr>
      <vt:lpstr>PowerPoint Presentation</vt:lpstr>
      <vt:lpstr>PowerPoint Presentation</vt:lpstr>
      <vt:lpstr>PowerPoint Presentation</vt:lpstr>
      <vt:lpstr>MSEEL Subsurface Science</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Shikha Sharma</dc:creator>
  <cp:lastModifiedBy>Tim Carr</cp:lastModifiedBy>
  <cp:revision>53</cp:revision>
  <dcterms:created xsi:type="dcterms:W3CDTF">2015-08-21T15:27:29Z</dcterms:created>
  <dcterms:modified xsi:type="dcterms:W3CDTF">2016-01-25T18:26:20Z</dcterms:modified>
</cp:coreProperties>
</file>